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4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notesSlides/notesSlide10.xml" ContentType="application/vnd.openxmlformats-officedocument.presentationml.notesSlide+xml"/>
  <Override PartName="/ppt/tags/tag53.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4"/>
    <p:sldMasterId id="2147483883" r:id="rId5"/>
    <p:sldMasterId id="2147483838" r:id="rId6"/>
    <p:sldMasterId id="2147483879" r:id="rId7"/>
    <p:sldMasterId id="2147483867" r:id="rId8"/>
    <p:sldMasterId id="2147483856" r:id="rId9"/>
  </p:sldMasterIdLst>
  <p:notesMasterIdLst>
    <p:notesMasterId r:id="rId31"/>
  </p:notesMasterIdLst>
  <p:handoutMasterIdLst>
    <p:handoutMasterId r:id="rId32"/>
  </p:handoutMasterIdLst>
  <p:sldIdLst>
    <p:sldId id="1238" r:id="rId10"/>
    <p:sldId id="2032" r:id="rId11"/>
    <p:sldId id="2106" r:id="rId12"/>
    <p:sldId id="2063" r:id="rId13"/>
    <p:sldId id="1213" r:id="rId14"/>
    <p:sldId id="2790" r:id="rId15"/>
    <p:sldId id="2802" r:id="rId16"/>
    <p:sldId id="2792" r:id="rId17"/>
    <p:sldId id="2793" r:id="rId18"/>
    <p:sldId id="2807" r:id="rId19"/>
    <p:sldId id="2808" r:id="rId20"/>
    <p:sldId id="2810" r:id="rId21"/>
    <p:sldId id="2809" r:id="rId22"/>
    <p:sldId id="2800" r:id="rId23"/>
    <p:sldId id="2813" r:id="rId24"/>
    <p:sldId id="2801" r:id="rId25"/>
    <p:sldId id="2814" r:id="rId26"/>
    <p:sldId id="2799" r:id="rId27"/>
    <p:sldId id="2788" r:id="rId28"/>
    <p:sldId id="2811" r:id="rId29"/>
    <p:sldId id="2812" r:id="rId30"/>
  </p:sldIdLst>
  <p:sldSz cx="12192000" cy="6858000"/>
  <p:notesSz cx="9601200" cy="73152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unsky Presentation" id="{32EF09D4-9970-4AF9-B544-87BB5055AB87}">
          <p14:sldIdLst>
            <p14:sldId id="1238"/>
            <p14:sldId id="2032"/>
            <p14:sldId id="2106"/>
            <p14:sldId id="2063"/>
            <p14:sldId id="1213"/>
            <p14:sldId id="2790"/>
            <p14:sldId id="2802"/>
            <p14:sldId id="2792"/>
            <p14:sldId id="2793"/>
            <p14:sldId id="2807"/>
            <p14:sldId id="2808"/>
            <p14:sldId id="2810"/>
            <p14:sldId id="2809"/>
            <p14:sldId id="2800"/>
            <p14:sldId id="2813"/>
            <p14:sldId id="2801"/>
            <p14:sldId id="2814"/>
            <p14:sldId id="2799"/>
            <p14:sldId id="2788"/>
            <p14:sldId id="2811"/>
            <p14:sldId id="2812"/>
          </p14:sldIdLst>
        </p14:section>
        <p14:section name="Graphics" id="{6E8D9153-1C2A-40FE-A061-EB5E4032F4B7}">
          <p14:sldIdLst/>
        </p14:section>
        <p14:section name="More Complex Layouts" id="{AD4C5C45-FA37-4A57-A698-D5F99332E3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566007-F816-F554-7828-DBE749BD4A56}" name="Philippe Dunsky" initials="PD" userId="S::philippe@dunsky.com::87192f1a-e3c8-432a-9cc2-8a63ae3058fc" providerId="AD"/>
  <p188:author id="{41C8DF2B-FC6F-800D-5385-93A9D8DB4EAE}" name="Justine Provost" initials="JP" userId="S::justine.provost@dunsky.com::fb6c65ea-0e2a-40d0-b2da-289bcd2bee43" providerId="AD"/>
  <p188:author id="{14F39143-A6E3-CB80-006B-C9AD0FD5DAE5}" name="William Harvey" initials="WH" userId="S::william.harvey@dunsky.com::dff384c2-49f6-41a2-82d0-f60c3e41b751" providerId="AD"/>
  <p188:author id="{95C964AE-267E-0155-21BF-172FBB83B9F5}" name="Hannah MacDonald" initials="HM" userId="S::hannah.macDonald@dunsky.com::a194f0bc-78e2-4ff5-b8be-17a962b47ee2" providerId="AD"/>
  <p188:author id="{3D7771D8-C5C9-BCB3-6422-5423302F912A}" name="Ali Rivers" initials="AR" userId="S::ali.rivers@dunsky.com::80894ca3-77be-4614-877a-0e3edc6d8b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yden Culligan" initials="BC" lastIdx="14" clrIdx="0">
    <p:extLst>
      <p:ext uri="{19B8F6BF-5375-455C-9EA6-DF929625EA0E}">
        <p15:presenceInfo xmlns:p15="http://schemas.microsoft.com/office/powerpoint/2012/main" userId="Brayden Culligan" providerId="None"/>
      </p:ext>
    </p:extLst>
  </p:cmAuthor>
  <p:cmAuthor id="2" name="Jeff Turner" initials="JT" lastIdx="7" clrIdx="1">
    <p:extLst>
      <p:ext uri="{19B8F6BF-5375-455C-9EA6-DF929625EA0E}">
        <p15:presenceInfo xmlns:p15="http://schemas.microsoft.com/office/powerpoint/2012/main" userId="S-1-5-21-12285100-1594791959-1414817731-1168" providerId="AD"/>
      </p:ext>
    </p:extLst>
  </p:cmAuthor>
  <p:cmAuthor id="3" name="Justine Provost" initials="JP" lastIdx="1" clrIdx="2">
    <p:extLst>
      <p:ext uri="{19B8F6BF-5375-455C-9EA6-DF929625EA0E}">
        <p15:presenceInfo xmlns:p15="http://schemas.microsoft.com/office/powerpoint/2012/main" userId="S::justine.provost@dunsky.com::fb6c65ea-0e2a-40d0-b2da-289bcd2bee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793"/>
    <a:srgbClr val="E7F2FF"/>
    <a:srgbClr val="2E2E2E"/>
    <a:srgbClr val="AED9FE"/>
    <a:srgbClr val="FAFBFD"/>
    <a:srgbClr val="57B9E9"/>
    <a:srgbClr val="413E3E"/>
    <a:srgbClr val="3DA2FD"/>
    <a:srgbClr val="1F6594"/>
    <a:srgbClr val="155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C2256-65D8-4A8B-9300-64B0CCF81C20}" v="9" dt="2025-10-21T04:42:47.816"/>
    <p1510:client id="{E54C11E4-D1A3-400A-BB2D-B0F2944EE750}" v="11" dt="2025-10-21T04:36:47.80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75" autoAdjust="0"/>
  </p:normalViewPr>
  <p:slideViewPr>
    <p:cSldViewPr snapToGrid="0">
      <p:cViewPr varScale="1">
        <p:scale>
          <a:sx n="95" d="100"/>
          <a:sy n="95" d="100"/>
        </p:scale>
        <p:origin x="113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6/11/relationships/changesInfo" Target="changesInfos/changesInfo1.xml"/><Relationship Id="rId21" Type="http://schemas.openxmlformats.org/officeDocument/2006/relationships/slide" Target="slides/slide12.xml"/><Relationship Id="rId34"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gs" Target="tags/tag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MacDonald" userId="a194f0bc-78e2-4ff5-b8be-17a962b47ee2" providerId="ADAL" clId="{DC44B1EF-00DD-4D0A-AD4A-F6F151A17232}"/>
    <pc:docChg chg="undo custSel addSld delSld modSld sldOrd modSection">
      <pc:chgData name="Hannah MacDonald" userId="a194f0bc-78e2-4ff5-b8be-17a962b47ee2" providerId="ADAL" clId="{DC44B1EF-00DD-4D0A-AD4A-F6F151A17232}" dt="2025-10-21T04:42:51.105" v="1771" actId="1076"/>
      <pc:docMkLst>
        <pc:docMk/>
      </pc:docMkLst>
      <pc:sldChg chg="modSp mod">
        <pc:chgData name="Hannah MacDonald" userId="a194f0bc-78e2-4ff5-b8be-17a962b47ee2" providerId="ADAL" clId="{DC44B1EF-00DD-4D0A-AD4A-F6F151A17232}" dt="2025-10-17T06:00:33.292" v="1138" actId="20577"/>
        <pc:sldMkLst>
          <pc:docMk/>
          <pc:sldMk cId="3347561886" sldId="1213"/>
        </pc:sldMkLst>
        <pc:graphicFrameChg chg="modGraphic">
          <ac:chgData name="Hannah MacDonald" userId="a194f0bc-78e2-4ff5-b8be-17a962b47ee2" providerId="ADAL" clId="{DC44B1EF-00DD-4D0A-AD4A-F6F151A17232}" dt="2025-10-17T06:00:33.292" v="1138" actId="20577"/>
          <ac:graphicFrameMkLst>
            <pc:docMk/>
            <pc:sldMk cId="3347561886" sldId="1213"/>
            <ac:graphicFrameMk id="4" creationId="{85CB65A9-AB67-4508-901D-FDC36CA181ED}"/>
          </ac:graphicFrameMkLst>
        </pc:graphicFrameChg>
      </pc:sldChg>
      <pc:sldChg chg="modNotesTx">
        <pc:chgData name="Hannah MacDonald" userId="a194f0bc-78e2-4ff5-b8be-17a962b47ee2" providerId="ADAL" clId="{DC44B1EF-00DD-4D0A-AD4A-F6F151A17232}" dt="2025-10-17T06:02:27.301" v="1162" actId="6549"/>
        <pc:sldMkLst>
          <pc:docMk/>
          <pc:sldMk cId="3431576515" sldId="1238"/>
        </pc:sldMkLst>
      </pc:sldChg>
      <pc:sldChg chg="modSp mod">
        <pc:chgData name="Hannah MacDonald" userId="a194f0bc-78e2-4ff5-b8be-17a962b47ee2" providerId="ADAL" clId="{DC44B1EF-00DD-4D0A-AD4A-F6F151A17232}" dt="2025-10-17T05:16:13.260" v="45" actId="20577"/>
        <pc:sldMkLst>
          <pc:docMk/>
          <pc:sldMk cId="2554619122" sldId="2032"/>
        </pc:sldMkLst>
        <pc:spChg chg="mod">
          <ac:chgData name="Hannah MacDonald" userId="a194f0bc-78e2-4ff5-b8be-17a962b47ee2" providerId="ADAL" clId="{DC44B1EF-00DD-4D0A-AD4A-F6F151A17232}" dt="2025-10-17T05:16:05.207" v="21" actId="20577"/>
          <ac:spMkLst>
            <pc:docMk/>
            <pc:sldMk cId="2554619122" sldId="2032"/>
            <ac:spMk id="8" creationId="{791DD529-77D3-4FAA-897B-C1A384BAD1A8}"/>
          </ac:spMkLst>
        </pc:spChg>
        <pc:spChg chg="mod">
          <ac:chgData name="Hannah MacDonald" userId="a194f0bc-78e2-4ff5-b8be-17a962b47ee2" providerId="ADAL" clId="{DC44B1EF-00DD-4D0A-AD4A-F6F151A17232}" dt="2025-10-17T05:16:13.260" v="45" actId="20577"/>
          <ac:spMkLst>
            <pc:docMk/>
            <pc:sldMk cId="2554619122" sldId="2032"/>
            <ac:spMk id="18" creationId="{D8F835FE-AFB0-4D9D-8BCC-AEB49052CE0F}"/>
          </ac:spMkLst>
        </pc:spChg>
      </pc:sldChg>
      <pc:sldChg chg="ord">
        <pc:chgData name="Hannah MacDonald" userId="a194f0bc-78e2-4ff5-b8be-17a962b47ee2" providerId="ADAL" clId="{DC44B1EF-00DD-4D0A-AD4A-F6F151A17232}" dt="2025-10-21T04:30:14.417" v="1176"/>
        <pc:sldMkLst>
          <pc:docMk/>
          <pc:sldMk cId="3851543717" sldId="2063"/>
        </pc:sldMkLst>
      </pc:sldChg>
      <pc:sldChg chg="delSp modSp mod">
        <pc:chgData name="Hannah MacDonald" userId="a194f0bc-78e2-4ff5-b8be-17a962b47ee2" providerId="ADAL" clId="{DC44B1EF-00DD-4D0A-AD4A-F6F151A17232}" dt="2025-10-21T04:42:51.105" v="1771" actId="1076"/>
        <pc:sldMkLst>
          <pc:docMk/>
          <pc:sldMk cId="3321224406" sldId="2106"/>
        </pc:sldMkLst>
        <pc:spChg chg="mod">
          <ac:chgData name="Hannah MacDonald" userId="a194f0bc-78e2-4ff5-b8be-17a962b47ee2" providerId="ADAL" clId="{DC44B1EF-00DD-4D0A-AD4A-F6F151A17232}" dt="2025-10-17T05:16:47.482" v="75" actId="1037"/>
          <ac:spMkLst>
            <pc:docMk/>
            <pc:sldMk cId="3321224406" sldId="2106"/>
            <ac:spMk id="8" creationId="{8BF415EF-890C-1E38-FB21-F6E748420DFE}"/>
          </ac:spMkLst>
        </pc:spChg>
        <pc:graphicFrameChg chg="mod modGraphic">
          <ac:chgData name="Hannah MacDonald" userId="a194f0bc-78e2-4ff5-b8be-17a962b47ee2" providerId="ADAL" clId="{DC44B1EF-00DD-4D0A-AD4A-F6F151A17232}" dt="2025-10-17T06:00:17.246" v="1107" actId="20577"/>
          <ac:graphicFrameMkLst>
            <pc:docMk/>
            <pc:sldMk cId="3321224406" sldId="2106"/>
            <ac:graphicFrameMk id="5" creationId="{9CCA0658-B381-3639-E5C1-4F8F91585165}"/>
          </ac:graphicFrameMkLst>
        </pc:graphicFrameChg>
        <pc:graphicFrameChg chg="mod modGraphic">
          <ac:chgData name="Hannah MacDonald" userId="a194f0bc-78e2-4ff5-b8be-17a962b47ee2" providerId="ADAL" clId="{DC44B1EF-00DD-4D0A-AD4A-F6F151A17232}" dt="2025-10-21T04:42:51.105" v="1771" actId="1076"/>
          <ac:graphicFrameMkLst>
            <pc:docMk/>
            <pc:sldMk cId="3321224406" sldId="2106"/>
            <ac:graphicFrameMk id="11" creationId="{AFF71B5D-3B14-4BA8-4107-40CCFAAC0D20}"/>
          </ac:graphicFrameMkLst>
        </pc:graphicFrameChg>
        <pc:picChg chg="mod">
          <ac:chgData name="Hannah MacDonald" userId="a194f0bc-78e2-4ff5-b8be-17a962b47ee2" providerId="ADAL" clId="{DC44B1EF-00DD-4D0A-AD4A-F6F151A17232}" dt="2025-10-17T05:16:47.482" v="75" actId="1037"/>
          <ac:picMkLst>
            <pc:docMk/>
            <pc:sldMk cId="3321224406" sldId="2106"/>
            <ac:picMk id="10" creationId="{1627F32C-37C1-9CC6-7C8F-9B7DC54987DF}"/>
          </ac:picMkLst>
        </pc:picChg>
      </pc:sldChg>
      <pc:sldChg chg="delSp modSp mod">
        <pc:chgData name="Hannah MacDonald" userId="a194f0bc-78e2-4ff5-b8be-17a962b47ee2" providerId="ADAL" clId="{DC44B1EF-00DD-4D0A-AD4A-F6F151A17232}" dt="2025-10-17T05:40:39.083" v="509" actId="1076"/>
        <pc:sldMkLst>
          <pc:docMk/>
          <pc:sldMk cId="2902604736" sldId="2788"/>
        </pc:sldMkLst>
        <pc:spChg chg="mod">
          <ac:chgData name="Hannah MacDonald" userId="a194f0bc-78e2-4ff5-b8be-17a962b47ee2" providerId="ADAL" clId="{DC44B1EF-00DD-4D0A-AD4A-F6F151A17232}" dt="2025-10-17T05:39:32.631" v="431" actId="6549"/>
          <ac:spMkLst>
            <pc:docMk/>
            <pc:sldMk cId="2902604736" sldId="2788"/>
            <ac:spMk id="12" creationId="{82DC571B-851A-4275-9011-81EA701C7C00}"/>
          </ac:spMkLst>
        </pc:spChg>
        <pc:spChg chg="mod">
          <ac:chgData name="Hannah MacDonald" userId="a194f0bc-78e2-4ff5-b8be-17a962b47ee2" providerId="ADAL" clId="{DC44B1EF-00DD-4D0A-AD4A-F6F151A17232}" dt="2025-10-17T05:40:39.083" v="509" actId="1076"/>
          <ac:spMkLst>
            <pc:docMk/>
            <pc:sldMk cId="2902604736" sldId="2788"/>
            <ac:spMk id="17" creationId="{17A0D4A9-02C2-4804-A488-897755AB8C71}"/>
          </ac:spMkLst>
        </pc:spChg>
      </pc:sldChg>
      <pc:sldChg chg="addSp modSp mod modAnim">
        <pc:chgData name="Hannah MacDonald" userId="a194f0bc-78e2-4ff5-b8be-17a962b47ee2" providerId="ADAL" clId="{DC44B1EF-00DD-4D0A-AD4A-F6F151A17232}" dt="2025-10-21T04:32:12.536" v="1217"/>
        <pc:sldMkLst>
          <pc:docMk/>
          <pc:sldMk cId="377078091" sldId="2792"/>
        </pc:sldMkLst>
        <pc:spChg chg="add">
          <ac:chgData name="Hannah MacDonald" userId="a194f0bc-78e2-4ff5-b8be-17a962b47ee2" providerId="ADAL" clId="{DC44B1EF-00DD-4D0A-AD4A-F6F151A17232}" dt="2025-10-21T04:31:11.672" v="1179"/>
          <ac:spMkLst>
            <pc:docMk/>
            <pc:sldMk cId="377078091" sldId="2792"/>
            <ac:spMk id="2" creationId="{13B5ED3B-BD94-07FB-FDC2-65E06CAF74E2}"/>
          </ac:spMkLst>
        </pc:spChg>
        <pc:spChg chg="add">
          <ac:chgData name="Hannah MacDonald" userId="a194f0bc-78e2-4ff5-b8be-17a962b47ee2" providerId="ADAL" clId="{DC44B1EF-00DD-4D0A-AD4A-F6F151A17232}" dt="2025-10-21T04:31:14.541" v="1180"/>
          <ac:spMkLst>
            <pc:docMk/>
            <pc:sldMk cId="377078091" sldId="2792"/>
            <ac:spMk id="3" creationId="{094980D6-01DB-4091-982C-D026B3009782}"/>
          </ac:spMkLst>
        </pc:spChg>
        <pc:spChg chg="add mod">
          <ac:chgData name="Hannah MacDonald" userId="a194f0bc-78e2-4ff5-b8be-17a962b47ee2" providerId="ADAL" clId="{DC44B1EF-00DD-4D0A-AD4A-F6F151A17232}" dt="2025-10-21T04:32:09.714" v="1216" actId="1076"/>
          <ac:spMkLst>
            <pc:docMk/>
            <pc:sldMk cId="377078091" sldId="2792"/>
            <ac:spMk id="5" creationId="{F231B722-916F-B3F1-4632-C6A82B1E2980}"/>
          </ac:spMkLst>
        </pc:spChg>
        <pc:spChg chg="mod">
          <ac:chgData name="Hannah MacDonald" userId="a194f0bc-78e2-4ff5-b8be-17a962b47ee2" providerId="ADAL" clId="{DC44B1EF-00DD-4D0A-AD4A-F6F151A17232}" dt="2025-10-17T06:00:23.956" v="1118" actId="20577"/>
          <ac:spMkLst>
            <pc:docMk/>
            <pc:sldMk cId="377078091" sldId="2792"/>
            <ac:spMk id="6" creationId="{316246AE-650E-14C3-5670-ECC018B6E932}"/>
          </ac:spMkLst>
        </pc:spChg>
      </pc:sldChg>
      <pc:sldChg chg="ord">
        <pc:chgData name="Hannah MacDonald" userId="a194f0bc-78e2-4ff5-b8be-17a962b47ee2" providerId="ADAL" clId="{DC44B1EF-00DD-4D0A-AD4A-F6F151A17232}" dt="2025-10-17T05:55:08.444" v="863"/>
        <pc:sldMkLst>
          <pc:docMk/>
          <pc:sldMk cId="3870610595" sldId="2793"/>
        </pc:sldMkLst>
      </pc:sldChg>
      <pc:sldChg chg="del">
        <pc:chgData name="Hannah MacDonald" userId="a194f0bc-78e2-4ff5-b8be-17a962b47ee2" providerId="ADAL" clId="{DC44B1EF-00DD-4D0A-AD4A-F6F151A17232}" dt="2025-10-17T05:42:40.969" v="603" actId="47"/>
        <pc:sldMkLst>
          <pc:docMk/>
          <pc:sldMk cId="2023011927" sldId="2795"/>
        </pc:sldMkLst>
      </pc:sldChg>
      <pc:sldChg chg="del">
        <pc:chgData name="Hannah MacDonald" userId="a194f0bc-78e2-4ff5-b8be-17a962b47ee2" providerId="ADAL" clId="{DC44B1EF-00DD-4D0A-AD4A-F6F151A17232}" dt="2025-10-17T05:42:40.969" v="603" actId="47"/>
        <pc:sldMkLst>
          <pc:docMk/>
          <pc:sldMk cId="2301538896" sldId="2796"/>
        </pc:sldMkLst>
      </pc:sldChg>
      <pc:sldChg chg="del">
        <pc:chgData name="Hannah MacDonald" userId="a194f0bc-78e2-4ff5-b8be-17a962b47ee2" providerId="ADAL" clId="{DC44B1EF-00DD-4D0A-AD4A-F6F151A17232}" dt="2025-10-17T05:42:40.969" v="603" actId="47"/>
        <pc:sldMkLst>
          <pc:docMk/>
          <pc:sldMk cId="4258549456" sldId="2797"/>
        </pc:sldMkLst>
      </pc:sldChg>
      <pc:sldChg chg="modSp mod">
        <pc:chgData name="Hannah MacDonald" userId="a194f0bc-78e2-4ff5-b8be-17a962b47ee2" providerId="ADAL" clId="{DC44B1EF-00DD-4D0A-AD4A-F6F151A17232}" dt="2025-10-17T05:54:22.499" v="851" actId="20577"/>
        <pc:sldMkLst>
          <pc:docMk/>
          <pc:sldMk cId="1446887523" sldId="2799"/>
        </pc:sldMkLst>
        <pc:spChg chg="mod">
          <ac:chgData name="Hannah MacDonald" userId="a194f0bc-78e2-4ff5-b8be-17a962b47ee2" providerId="ADAL" clId="{DC44B1EF-00DD-4D0A-AD4A-F6F151A17232}" dt="2025-10-17T05:54:22.499" v="851" actId="20577"/>
          <ac:spMkLst>
            <pc:docMk/>
            <pc:sldMk cId="1446887523" sldId="2799"/>
            <ac:spMk id="6" creationId="{5AD42F41-B5B2-6B99-3A5D-558D09EB63D3}"/>
          </ac:spMkLst>
        </pc:spChg>
      </pc:sldChg>
      <pc:sldChg chg="modSp mod modClrScheme chgLayout">
        <pc:chgData name="Hannah MacDonald" userId="a194f0bc-78e2-4ff5-b8be-17a962b47ee2" providerId="ADAL" clId="{DC44B1EF-00DD-4D0A-AD4A-F6F151A17232}" dt="2025-10-17T06:00:28.409" v="1128" actId="20577"/>
        <pc:sldMkLst>
          <pc:docMk/>
          <pc:sldMk cId="571987308" sldId="2800"/>
        </pc:sldMkLst>
        <pc:spChg chg="mod ord">
          <ac:chgData name="Hannah MacDonald" userId="a194f0bc-78e2-4ff5-b8be-17a962b47ee2" providerId="ADAL" clId="{DC44B1EF-00DD-4D0A-AD4A-F6F151A17232}" dt="2025-10-17T05:48:41.583" v="650" actId="1076"/>
          <ac:spMkLst>
            <pc:docMk/>
            <pc:sldMk cId="571987308" sldId="2800"/>
            <ac:spMk id="5" creationId="{BEA9B506-9BFE-C544-7CA3-7E11D1870E36}"/>
          </ac:spMkLst>
        </pc:spChg>
        <pc:graphicFrameChg chg="mod ord modGraphic">
          <ac:chgData name="Hannah MacDonald" userId="a194f0bc-78e2-4ff5-b8be-17a962b47ee2" providerId="ADAL" clId="{DC44B1EF-00DD-4D0A-AD4A-F6F151A17232}" dt="2025-10-17T06:00:28.409" v="1128" actId="20577"/>
          <ac:graphicFrameMkLst>
            <pc:docMk/>
            <pc:sldMk cId="571987308" sldId="2800"/>
            <ac:graphicFrameMk id="4" creationId="{B9C067B7-537D-43BC-7B45-07C4B3824C86}"/>
          </ac:graphicFrameMkLst>
        </pc:graphicFrameChg>
      </pc:sldChg>
      <pc:sldChg chg="modSp mod">
        <pc:chgData name="Hannah MacDonald" userId="a194f0bc-78e2-4ff5-b8be-17a962b47ee2" providerId="ADAL" clId="{DC44B1EF-00DD-4D0A-AD4A-F6F151A17232}" dt="2025-10-17T06:00:38.533" v="1148" actId="20577"/>
        <pc:sldMkLst>
          <pc:docMk/>
          <pc:sldMk cId="4023248519" sldId="2801"/>
        </pc:sldMkLst>
        <pc:graphicFrameChg chg="modGraphic">
          <ac:chgData name="Hannah MacDonald" userId="a194f0bc-78e2-4ff5-b8be-17a962b47ee2" providerId="ADAL" clId="{DC44B1EF-00DD-4D0A-AD4A-F6F151A17232}" dt="2025-10-17T06:00:38.533" v="1148" actId="20577"/>
          <ac:graphicFrameMkLst>
            <pc:docMk/>
            <pc:sldMk cId="4023248519" sldId="2801"/>
            <ac:graphicFrameMk id="4" creationId="{B41E5C5E-D8CC-D52B-BA56-28BF82F055F8}"/>
          </ac:graphicFrameMkLst>
        </pc:graphicFrameChg>
      </pc:sldChg>
      <pc:sldChg chg="modSp mod ord">
        <pc:chgData name="Hannah MacDonald" userId="a194f0bc-78e2-4ff5-b8be-17a962b47ee2" providerId="ADAL" clId="{DC44B1EF-00DD-4D0A-AD4A-F6F151A17232}" dt="2025-10-21T04:30:28.212" v="1178"/>
        <pc:sldMkLst>
          <pc:docMk/>
          <pc:sldMk cId="2973997738" sldId="2802"/>
        </pc:sldMkLst>
        <pc:spChg chg="mod">
          <ac:chgData name="Hannah MacDonald" userId="a194f0bc-78e2-4ff5-b8be-17a962b47ee2" providerId="ADAL" clId="{DC44B1EF-00DD-4D0A-AD4A-F6F151A17232}" dt="2025-10-17T06:00:43.481" v="1158" actId="20577"/>
          <ac:spMkLst>
            <pc:docMk/>
            <pc:sldMk cId="2973997738" sldId="2802"/>
            <ac:spMk id="6" creationId="{CD03F857-38A0-A690-1B92-2AF80ACB02C0}"/>
          </ac:spMkLst>
        </pc:spChg>
        <pc:spChg chg="mod">
          <ac:chgData name="Hannah MacDonald" userId="a194f0bc-78e2-4ff5-b8be-17a962b47ee2" providerId="ADAL" clId="{DC44B1EF-00DD-4D0A-AD4A-F6F151A17232}" dt="2025-10-17T05:54:55.976" v="861" actId="20577"/>
          <ac:spMkLst>
            <pc:docMk/>
            <pc:sldMk cId="2973997738" sldId="2802"/>
            <ac:spMk id="11" creationId="{7654AA3A-2589-98AF-B7C8-D8BCFFBB66A3}"/>
          </ac:spMkLst>
        </pc:spChg>
      </pc:sldChg>
      <pc:sldChg chg="add del mod ord modShow">
        <pc:chgData name="Hannah MacDonald" userId="a194f0bc-78e2-4ff5-b8be-17a962b47ee2" providerId="ADAL" clId="{DC44B1EF-00DD-4D0A-AD4A-F6F151A17232}" dt="2025-10-21T04:37:10.411" v="1706" actId="47"/>
        <pc:sldMkLst>
          <pc:docMk/>
          <pc:sldMk cId="1589367733" sldId="2804"/>
        </pc:sldMkLst>
      </pc:sldChg>
      <pc:sldChg chg="del">
        <pc:chgData name="Hannah MacDonald" userId="a194f0bc-78e2-4ff5-b8be-17a962b47ee2" providerId="ADAL" clId="{DC44B1EF-00DD-4D0A-AD4A-F6F151A17232}" dt="2025-10-17T05:42:40.969" v="603" actId="47"/>
        <pc:sldMkLst>
          <pc:docMk/>
          <pc:sldMk cId="1286991819" sldId="2805"/>
        </pc:sldMkLst>
      </pc:sldChg>
      <pc:sldChg chg="del">
        <pc:chgData name="Hannah MacDonald" userId="a194f0bc-78e2-4ff5-b8be-17a962b47ee2" providerId="ADAL" clId="{DC44B1EF-00DD-4D0A-AD4A-F6F151A17232}" dt="2025-10-17T05:38:24.133" v="403" actId="47"/>
        <pc:sldMkLst>
          <pc:docMk/>
          <pc:sldMk cId="3482932713" sldId="2806"/>
        </pc:sldMkLst>
      </pc:sldChg>
      <pc:sldChg chg="addSp delSp modSp new mod ord modClrScheme modAnim chgLayout">
        <pc:chgData name="Hannah MacDonald" userId="a194f0bc-78e2-4ff5-b8be-17a962b47ee2" providerId="ADAL" clId="{DC44B1EF-00DD-4D0A-AD4A-F6F151A17232}" dt="2025-10-21T04:35:25.277" v="1563"/>
        <pc:sldMkLst>
          <pc:docMk/>
          <pc:sldMk cId="4153404285" sldId="2807"/>
        </pc:sldMkLst>
        <pc:spChg chg="add mod ord">
          <ac:chgData name="Hannah MacDonald" userId="a194f0bc-78e2-4ff5-b8be-17a962b47ee2" providerId="ADAL" clId="{DC44B1EF-00DD-4D0A-AD4A-F6F151A17232}" dt="2025-10-17T05:22:13.942" v="109" actId="27636"/>
          <ac:spMkLst>
            <pc:docMk/>
            <pc:sldMk cId="4153404285" sldId="2807"/>
            <ac:spMk id="4" creationId="{3019B9E5-86C8-FE8B-49B3-9C189D3D748A}"/>
          </ac:spMkLst>
        </pc:spChg>
        <pc:spChg chg="add mod ord">
          <ac:chgData name="Hannah MacDonald" userId="a194f0bc-78e2-4ff5-b8be-17a962b47ee2" providerId="ADAL" clId="{DC44B1EF-00DD-4D0A-AD4A-F6F151A17232}" dt="2025-10-17T05:21:44.581" v="104" actId="700"/>
          <ac:spMkLst>
            <pc:docMk/>
            <pc:sldMk cId="4153404285" sldId="2807"/>
            <ac:spMk id="5" creationId="{0E3BE96B-E3C4-9A75-9F43-BDB9299E318A}"/>
          </ac:spMkLst>
        </pc:spChg>
        <pc:spChg chg="add mod">
          <ac:chgData name="Hannah MacDonald" userId="a194f0bc-78e2-4ff5-b8be-17a962b47ee2" providerId="ADAL" clId="{DC44B1EF-00DD-4D0A-AD4A-F6F151A17232}" dt="2025-10-17T05:23:43.180" v="140" actId="1076"/>
          <ac:spMkLst>
            <pc:docMk/>
            <pc:sldMk cId="4153404285" sldId="2807"/>
            <ac:spMk id="10" creationId="{EA808990-41D8-444F-6044-BDFA211DF8E3}"/>
          </ac:spMkLst>
        </pc:spChg>
        <pc:spChg chg="add mod">
          <ac:chgData name="Hannah MacDonald" userId="a194f0bc-78e2-4ff5-b8be-17a962b47ee2" providerId="ADAL" clId="{DC44B1EF-00DD-4D0A-AD4A-F6F151A17232}" dt="2025-10-17T06:03:30.929" v="1174" actId="6549"/>
          <ac:spMkLst>
            <pc:docMk/>
            <pc:sldMk cId="4153404285" sldId="2807"/>
            <ac:spMk id="12" creationId="{99D1E2F9-526D-6CC7-D354-48580B4A5A4D}"/>
          </ac:spMkLst>
        </pc:spChg>
        <pc:graphicFrameChg chg="add mod">
          <ac:chgData name="Hannah MacDonald" userId="a194f0bc-78e2-4ff5-b8be-17a962b47ee2" providerId="ADAL" clId="{DC44B1EF-00DD-4D0A-AD4A-F6F151A17232}" dt="2025-10-17T05:24:44.136" v="167" actId="1035"/>
          <ac:graphicFrameMkLst>
            <pc:docMk/>
            <pc:sldMk cId="4153404285" sldId="2807"/>
            <ac:graphicFrameMk id="7" creationId="{D11BE28A-DF99-60DD-5657-C9A77C9B2987}"/>
          </ac:graphicFrameMkLst>
        </pc:graphicFrameChg>
        <pc:graphicFrameChg chg="add mod modGraphic">
          <ac:chgData name="Hannah MacDonald" userId="a194f0bc-78e2-4ff5-b8be-17a962b47ee2" providerId="ADAL" clId="{DC44B1EF-00DD-4D0A-AD4A-F6F151A17232}" dt="2025-10-17T05:24:44.136" v="167" actId="1035"/>
          <ac:graphicFrameMkLst>
            <pc:docMk/>
            <pc:sldMk cId="4153404285" sldId="2807"/>
            <ac:graphicFrameMk id="8" creationId="{C54A9EDE-7006-2656-4ACE-74D0CB529E77}"/>
          </ac:graphicFrameMkLst>
        </pc:graphicFrameChg>
      </pc:sldChg>
      <pc:sldChg chg="addSp delSp modSp new mod">
        <pc:chgData name="Hannah MacDonald" userId="a194f0bc-78e2-4ff5-b8be-17a962b47ee2" providerId="ADAL" clId="{DC44B1EF-00DD-4D0A-AD4A-F6F151A17232}" dt="2025-10-17T05:57:23.890" v="991" actId="113"/>
        <pc:sldMkLst>
          <pc:docMk/>
          <pc:sldMk cId="896182973" sldId="2808"/>
        </pc:sldMkLst>
        <pc:spChg chg="mod">
          <ac:chgData name="Hannah MacDonald" userId="a194f0bc-78e2-4ff5-b8be-17a962b47ee2" providerId="ADAL" clId="{DC44B1EF-00DD-4D0A-AD4A-F6F151A17232}" dt="2025-10-17T05:57:23.890" v="991" actId="113"/>
          <ac:spMkLst>
            <pc:docMk/>
            <pc:sldMk cId="896182973" sldId="2808"/>
            <ac:spMk id="3" creationId="{083A9B94-065B-6F5E-F455-E598C3C70675}"/>
          </ac:spMkLst>
        </pc:spChg>
        <pc:graphicFrameChg chg="add mod modGraphic">
          <ac:chgData name="Hannah MacDonald" userId="a194f0bc-78e2-4ff5-b8be-17a962b47ee2" providerId="ADAL" clId="{DC44B1EF-00DD-4D0A-AD4A-F6F151A17232}" dt="2025-10-17T05:28:00.134" v="233" actId="20577"/>
          <ac:graphicFrameMkLst>
            <pc:docMk/>
            <pc:sldMk cId="896182973" sldId="2808"/>
            <ac:graphicFrameMk id="5" creationId="{CA4890EA-7084-3EED-EB4C-F9AE10F8BC8B}"/>
          </ac:graphicFrameMkLst>
        </pc:graphicFrameChg>
      </pc:sldChg>
      <pc:sldChg chg="addSp delSp modSp new mod modClrScheme chgLayout">
        <pc:chgData name="Hannah MacDonald" userId="a194f0bc-78e2-4ff5-b8be-17a962b47ee2" providerId="ADAL" clId="{DC44B1EF-00DD-4D0A-AD4A-F6F151A17232}" dt="2025-10-17T05:57:15.067" v="990" actId="6549"/>
        <pc:sldMkLst>
          <pc:docMk/>
          <pc:sldMk cId="684891420" sldId="2809"/>
        </pc:sldMkLst>
        <pc:spChg chg="mod ord">
          <ac:chgData name="Hannah MacDonald" userId="a194f0bc-78e2-4ff5-b8be-17a962b47ee2" providerId="ADAL" clId="{DC44B1EF-00DD-4D0A-AD4A-F6F151A17232}" dt="2025-10-17T05:50:55.905" v="734" actId="700"/>
          <ac:spMkLst>
            <pc:docMk/>
            <pc:sldMk cId="684891420" sldId="2809"/>
            <ac:spMk id="2" creationId="{D167C334-D23B-C897-D9C4-5629070A05B4}"/>
          </ac:spMkLst>
        </pc:spChg>
        <pc:spChg chg="add del mod ord">
          <ac:chgData name="Hannah MacDonald" userId="a194f0bc-78e2-4ff5-b8be-17a962b47ee2" providerId="ADAL" clId="{DC44B1EF-00DD-4D0A-AD4A-F6F151A17232}" dt="2025-10-17T05:50:55.905" v="734" actId="700"/>
          <ac:spMkLst>
            <pc:docMk/>
            <pc:sldMk cId="684891420" sldId="2809"/>
            <ac:spMk id="6" creationId="{E192BEF2-D3DB-DD38-E9A1-2C37ECCFBE30}"/>
          </ac:spMkLst>
        </pc:spChg>
        <pc:spChg chg="add mod">
          <ac:chgData name="Hannah MacDonald" userId="a194f0bc-78e2-4ff5-b8be-17a962b47ee2" providerId="ADAL" clId="{DC44B1EF-00DD-4D0A-AD4A-F6F151A17232}" dt="2025-10-17T05:57:15.067" v="990" actId="6549"/>
          <ac:spMkLst>
            <pc:docMk/>
            <pc:sldMk cId="684891420" sldId="2809"/>
            <ac:spMk id="12" creationId="{DA3AD74B-8162-0A42-32BB-0FC35D6072B8}"/>
          </ac:spMkLst>
        </pc:spChg>
        <pc:graphicFrameChg chg="add mod ord modGraphic">
          <ac:chgData name="Hannah MacDonald" userId="a194f0bc-78e2-4ff5-b8be-17a962b47ee2" providerId="ADAL" clId="{DC44B1EF-00DD-4D0A-AD4A-F6F151A17232}" dt="2025-10-17T05:52:14.895" v="811" actId="404"/>
          <ac:graphicFrameMkLst>
            <pc:docMk/>
            <pc:sldMk cId="684891420" sldId="2809"/>
            <ac:graphicFrameMk id="9" creationId="{49039E62-0257-EE8B-B0A1-329F4456D3E7}"/>
          </ac:graphicFrameMkLst>
        </pc:graphicFrameChg>
      </pc:sldChg>
      <pc:sldChg chg="addSp delSp modSp new mod ord">
        <pc:chgData name="Hannah MacDonald" userId="a194f0bc-78e2-4ff5-b8be-17a962b47ee2" providerId="ADAL" clId="{DC44B1EF-00DD-4D0A-AD4A-F6F151A17232}" dt="2025-10-17T05:59:10.184" v="1065" actId="113"/>
        <pc:sldMkLst>
          <pc:docMk/>
          <pc:sldMk cId="3014019988" sldId="2810"/>
        </pc:sldMkLst>
        <pc:spChg chg="mod">
          <ac:chgData name="Hannah MacDonald" userId="a194f0bc-78e2-4ff5-b8be-17a962b47ee2" providerId="ADAL" clId="{DC44B1EF-00DD-4D0A-AD4A-F6F151A17232}" dt="2025-10-17T05:57:44.811" v="1009" actId="20577"/>
          <ac:spMkLst>
            <pc:docMk/>
            <pc:sldMk cId="3014019988" sldId="2810"/>
            <ac:spMk id="2" creationId="{2C13A8BA-5CC4-F297-1FF8-A7E818AAD648}"/>
          </ac:spMkLst>
        </pc:spChg>
        <pc:spChg chg="mod">
          <ac:chgData name="Hannah MacDonald" userId="a194f0bc-78e2-4ff5-b8be-17a962b47ee2" providerId="ADAL" clId="{DC44B1EF-00DD-4D0A-AD4A-F6F151A17232}" dt="2025-10-17T05:32:23.718" v="333" actId="113"/>
          <ac:spMkLst>
            <pc:docMk/>
            <pc:sldMk cId="3014019988" sldId="2810"/>
            <ac:spMk id="3" creationId="{03938325-B817-37BB-4064-026158D50BA1}"/>
          </ac:spMkLst>
        </pc:spChg>
        <pc:spChg chg="mod">
          <ac:chgData name="Hannah MacDonald" userId="a194f0bc-78e2-4ff5-b8be-17a962b47ee2" providerId="ADAL" clId="{DC44B1EF-00DD-4D0A-AD4A-F6F151A17232}" dt="2025-10-17T05:59:10.184" v="1065" actId="113"/>
          <ac:spMkLst>
            <pc:docMk/>
            <pc:sldMk cId="3014019988" sldId="2810"/>
            <ac:spMk id="4" creationId="{7CC9143F-2CA4-B89F-CE32-037A299E1E08}"/>
          </ac:spMkLst>
        </pc:spChg>
      </pc:sldChg>
      <pc:sldChg chg="add ord">
        <pc:chgData name="Hannah MacDonald" userId="a194f0bc-78e2-4ff5-b8be-17a962b47ee2" providerId="ADAL" clId="{DC44B1EF-00DD-4D0A-AD4A-F6F151A17232}" dt="2025-10-17T05:48:59.598" v="661"/>
        <pc:sldMkLst>
          <pc:docMk/>
          <pc:sldMk cId="4132699037" sldId="2811"/>
        </pc:sldMkLst>
      </pc:sldChg>
      <pc:sldChg chg="addSp delSp modSp new del mod modClrScheme chgLayout">
        <pc:chgData name="Hannah MacDonald" userId="a194f0bc-78e2-4ff5-b8be-17a962b47ee2" providerId="ADAL" clId="{DC44B1EF-00DD-4D0A-AD4A-F6F151A17232}" dt="2025-10-17T05:52:48.261" v="815" actId="47"/>
        <pc:sldMkLst>
          <pc:docMk/>
          <pc:sldMk cId="67169281" sldId="2812"/>
        </pc:sldMkLst>
      </pc:sldChg>
      <pc:sldChg chg="addSp delSp modSp new mod modClrScheme chgLayout">
        <pc:chgData name="Hannah MacDonald" userId="a194f0bc-78e2-4ff5-b8be-17a962b47ee2" providerId="ADAL" clId="{DC44B1EF-00DD-4D0A-AD4A-F6F151A17232}" dt="2025-10-17T05:56:36.119" v="926" actId="20577"/>
        <pc:sldMkLst>
          <pc:docMk/>
          <pc:sldMk cId="2417289619" sldId="2812"/>
        </pc:sldMkLst>
        <pc:spChg chg="add mod ord">
          <ac:chgData name="Hannah MacDonald" userId="a194f0bc-78e2-4ff5-b8be-17a962b47ee2" providerId="ADAL" clId="{DC44B1EF-00DD-4D0A-AD4A-F6F151A17232}" dt="2025-10-17T05:56:20.797" v="895" actId="20577"/>
          <ac:spMkLst>
            <pc:docMk/>
            <pc:sldMk cId="2417289619" sldId="2812"/>
            <ac:spMk id="6" creationId="{1B07C761-AFAE-59DC-1D92-AD5FAD6E9DCB}"/>
          </ac:spMkLst>
        </pc:spChg>
        <pc:spChg chg="add mod ord">
          <ac:chgData name="Hannah MacDonald" userId="a194f0bc-78e2-4ff5-b8be-17a962b47ee2" providerId="ADAL" clId="{DC44B1EF-00DD-4D0A-AD4A-F6F151A17232}" dt="2025-10-17T05:56:06.950" v="877" actId="700"/>
          <ac:spMkLst>
            <pc:docMk/>
            <pc:sldMk cId="2417289619" sldId="2812"/>
            <ac:spMk id="9" creationId="{D7F464CC-983F-8622-305B-E16454E5BADB}"/>
          </ac:spMkLst>
        </pc:spChg>
        <pc:spChg chg="add mod ord">
          <ac:chgData name="Hannah MacDonald" userId="a194f0bc-78e2-4ff5-b8be-17a962b47ee2" providerId="ADAL" clId="{DC44B1EF-00DD-4D0A-AD4A-F6F151A17232}" dt="2025-10-17T05:56:36.119" v="926" actId="20577"/>
          <ac:spMkLst>
            <pc:docMk/>
            <pc:sldMk cId="2417289619" sldId="2812"/>
            <ac:spMk id="10" creationId="{C006F963-6198-429F-41A4-59F82EA99411}"/>
          </ac:spMkLst>
        </pc:spChg>
        <pc:picChg chg="add mod">
          <ac:chgData name="Hannah MacDonald" userId="a194f0bc-78e2-4ff5-b8be-17a962b47ee2" providerId="ADAL" clId="{DC44B1EF-00DD-4D0A-AD4A-F6F151A17232}" dt="2025-10-17T05:56:15.064" v="879"/>
          <ac:picMkLst>
            <pc:docMk/>
            <pc:sldMk cId="2417289619" sldId="2812"/>
            <ac:picMk id="12" creationId="{E41CDB65-5AAA-8922-5360-68BE3F9D4202}"/>
          </ac:picMkLst>
        </pc:picChg>
      </pc:sldChg>
      <pc:sldChg chg="modSp new mod">
        <pc:chgData name="Hannah MacDonald" userId="a194f0bc-78e2-4ff5-b8be-17a962b47ee2" providerId="ADAL" clId="{DC44B1EF-00DD-4D0A-AD4A-F6F151A17232}" dt="2025-10-17T05:59:58.477" v="1097" actId="403"/>
        <pc:sldMkLst>
          <pc:docMk/>
          <pc:sldMk cId="4052721146" sldId="2813"/>
        </pc:sldMkLst>
        <pc:spChg chg="mod">
          <ac:chgData name="Hannah MacDonald" userId="a194f0bc-78e2-4ff5-b8be-17a962b47ee2" providerId="ADAL" clId="{DC44B1EF-00DD-4D0A-AD4A-F6F151A17232}" dt="2025-10-17T05:59:58.477" v="1097" actId="403"/>
          <ac:spMkLst>
            <pc:docMk/>
            <pc:sldMk cId="4052721146" sldId="2813"/>
            <ac:spMk id="3" creationId="{B654D7C4-D7F3-CB0C-2AF0-08ABD9EAFB69}"/>
          </ac:spMkLst>
        </pc:spChg>
      </pc:sldChg>
      <pc:sldChg chg="new del ord">
        <pc:chgData name="Hannah MacDonald" userId="a194f0bc-78e2-4ff5-b8be-17a962b47ee2" providerId="ADAL" clId="{DC44B1EF-00DD-4D0A-AD4A-F6F151A17232}" dt="2025-10-21T04:33:05.537" v="1224" actId="47"/>
        <pc:sldMkLst>
          <pc:docMk/>
          <pc:sldMk cId="1127765464" sldId="2814"/>
        </pc:sldMkLst>
      </pc:sldChg>
      <pc:sldChg chg="addSp delSp modSp new mod ord modClrScheme chgLayout">
        <pc:chgData name="Hannah MacDonald" userId="a194f0bc-78e2-4ff5-b8be-17a962b47ee2" providerId="ADAL" clId="{DC44B1EF-00DD-4D0A-AD4A-F6F151A17232}" dt="2025-10-21T04:36:51.658" v="1705" actId="113"/>
        <pc:sldMkLst>
          <pc:docMk/>
          <pc:sldMk cId="4141497010" sldId="2814"/>
        </pc:sldMkLst>
        <pc:spChg chg="del mod ord">
          <ac:chgData name="Hannah MacDonald" userId="a194f0bc-78e2-4ff5-b8be-17a962b47ee2" providerId="ADAL" clId="{DC44B1EF-00DD-4D0A-AD4A-F6F151A17232}" dt="2025-10-21T04:33:24.812" v="1226" actId="700"/>
          <ac:spMkLst>
            <pc:docMk/>
            <pc:sldMk cId="4141497010" sldId="2814"/>
            <ac:spMk id="2" creationId="{31D3A27F-2D93-B125-CD04-502949AE076E}"/>
          </ac:spMkLst>
        </pc:spChg>
        <pc:spChg chg="del mod ord">
          <ac:chgData name="Hannah MacDonald" userId="a194f0bc-78e2-4ff5-b8be-17a962b47ee2" providerId="ADAL" clId="{DC44B1EF-00DD-4D0A-AD4A-F6F151A17232}" dt="2025-10-21T04:33:24.812" v="1226" actId="700"/>
          <ac:spMkLst>
            <pc:docMk/>
            <pc:sldMk cId="4141497010" sldId="2814"/>
            <ac:spMk id="3" creationId="{9715428B-4DFB-860C-C777-CBBBD1AB3E24}"/>
          </ac:spMkLst>
        </pc:spChg>
        <pc:spChg chg="del">
          <ac:chgData name="Hannah MacDonald" userId="a194f0bc-78e2-4ff5-b8be-17a962b47ee2" providerId="ADAL" clId="{DC44B1EF-00DD-4D0A-AD4A-F6F151A17232}" dt="2025-10-21T04:33:24.812" v="1226" actId="700"/>
          <ac:spMkLst>
            <pc:docMk/>
            <pc:sldMk cId="4141497010" sldId="2814"/>
            <ac:spMk id="4" creationId="{95E8A6BE-3AA7-B4CE-2EA6-6382BA3B0688}"/>
          </ac:spMkLst>
        </pc:spChg>
        <pc:spChg chg="del mod ord">
          <ac:chgData name="Hannah MacDonald" userId="a194f0bc-78e2-4ff5-b8be-17a962b47ee2" providerId="ADAL" clId="{DC44B1EF-00DD-4D0A-AD4A-F6F151A17232}" dt="2025-10-21T04:33:24.812" v="1226" actId="700"/>
          <ac:spMkLst>
            <pc:docMk/>
            <pc:sldMk cId="4141497010" sldId="2814"/>
            <ac:spMk id="5" creationId="{0E3EB53A-1D81-49DE-29E3-C61337E4BC80}"/>
          </ac:spMkLst>
        </pc:spChg>
        <pc:spChg chg="add mod ord">
          <ac:chgData name="Hannah MacDonald" userId="a194f0bc-78e2-4ff5-b8be-17a962b47ee2" providerId="ADAL" clId="{DC44B1EF-00DD-4D0A-AD4A-F6F151A17232}" dt="2025-10-21T04:35:56.430" v="1564" actId="313"/>
          <ac:spMkLst>
            <pc:docMk/>
            <pc:sldMk cId="4141497010" sldId="2814"/>
            <ac:spMk id="6" creationId="{4E835DD3-1C27-5CAC-1168-C4E3E0C8ABBF}"/>
          </ac:spMkLst>
        </pc:spChg>
        <pc:spChg chg="add mod ord">
          <ac:chgData name="Hannah MacDonald" userId="a194f0bc-78e2-4ff5-b8be-17a962b47ee2" providerId="ADAL" clId="{DC44B1EF-00DD-4D0A-AD4A-F6F151A17232}" dt="2025-10-21T04:33:24.812" v="1226" actId="700"/>
          <ac:spMkLst>
            <pc:docMk/>
            <pc:sldMk cId="4141497010" sldId="2814"/>
            <ac:spMk id="7" creationId="{74C53D4D-1E08-460C-FCFA-7B41A5FC029C}"/>
          </ac:spMkLst>
        </pc:spChg>
        <pc:spChg chg="add del mod ord">
          <ac:chgData name="Hannah MacDonald" userId="a194f0bc-78e2-4ff5-b8be-17a962b47ee2" providerId="ADAL" clId="{DC44B1EF-00DD-4D0A-AD4A-F6F151A17232}" dt="2025-10-21T04:36:51.658" v="1705" actId="113"/>
          <ac:spMkLst>
            <pc:docMk/>
            <pc:sldMk cId="4141497010" sldId="2814"/>
            <ac:spMk id="8" creationId="{CA9999E2-6F6F-E890-C63D-24734576A9EE}"/>
          </ac:spMkLst>
        </pc:spChg>
        <pc:spChg chg="add mod">
          <ac:chgData name="Hannah MacDonald" userId="a194f0bc-78e2-4ff5-b8be-17a962b47ee2" providerId="ADAL" clId="{DC44B1EF-00DD-4D0A-AD4A-F6F151A17232}" dt="2025-10-21T04:33:27.126" v="1228"/>
          <ac:spMkLst>
            <pc:docMk/>
            <pc:sldMk cId="4141497010" sldId="2814"/>
            <ac:spMk id="9" creationId="{8BA78510-A83E-AEA2-928C-1A7E2B6E6C51}"/>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7472D-824B-4A8C-AE2A-9795B5DA2A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390AFB2D-6CA1-4CD6-BE74-6A7432D3DE10}">
      <dgm:prSet phldrT="[Text]"/>
      <dgm:spPr>
        <a:noFill/>
        <a:ln>
          <a:solidFill>
            <a:schemeClr val="accent1"/>
          </a:solidFill>
        </a:ln>
      </dgm:spPr>
      <dgm:t>
        <a:bodyPr/>
        <a:lstStyle/>
        <a:p>
          <a:r>
            <a:rPr lang="en-CA" b="1" dirty="0">
              <a:solidFill>
                <a:schemeClr val="accent1"/>
              </a:solidFill>
            </a:rPr>
            <a:t>Hannah MacDonald</a:t>
          </a:r>
        </a:p>
        <a:p>
          <a:r>
            <a:rPr lang="en-CA" b="0" dirty="0">
              <a:solidFill>
                <a:schemeClr val="accent1"/>
              </a:solidFill>
            </a:rPr>
            <a:t>Facilitator</a:t>
          </a:r>
        </a:p>
      </dgm:t>
    </dgm:pt>
    <dgm:pt modelId="{9FF4A0E7-1DA5-44EA-9C1E-20B337294672}" type="parTrans" cxnId="{30448DB5-5534-4BF0-8902-E18530E0518C}">
      <dgm:prSet/>
      <dgm:spPr/>
      <dgm:t>
        <a:bodyPr/>
        <a:lstStyle/>
        <a:p>
          <a:endParaRPr lang="en-CA"/>
        </a:p>
      </dgm:t>
    </dgm:pt>
    <dgm:pt modelId="{4EB69AE7-9B41-41E5-A040-D27C8CCBC3BD}" type="sibTrans" cxnId="{30448DB5-5534-4BF0-8902-E18530E0518C}">
      <dgm:prSet/>
      <dgm:spPr/>
      <dgm:t>
        <a:bodyPr/>
        <a:lstStyle/>
        <a:p>
          <a:endParaRPr lang="en-CA"/>
        </a:p>
      </dgm:t>
    </dgm:pt>
    <dgm:pt modelId="{50C45ADC-C96B-498C-85C7-09F757099046}">
      <dgm:prSet phldrT="[Text]"/>
      <dgm:spPr>
        <a:noFill/>
        <a:ln>
          <a:solidFill>
            <a:schemeClr val="accent1"/>
          </a:solidFill>
        </a:ln>
      </dgm:spPr>
      <dgm:t>
        <a:bodyPr/>
        <a:lstStyle/>
        <a:p>
          <a:r>
            <a:rPr lang="en-CA" b="1" dirty="0">
              <a:solidFill>
                <a:schemeClr val="accent3">
                  <a:lumMod val="50000"/>
                </a:schemeClr>
              </a:solidFill>
            </a:rPr>
            <a:t>Adam Franklin</a:t>
          </a:r>
        </a:p>
        <a:p>
          <a:r>
            <a:rPr lang="en-CA" dirty="0">
              <a:solidFill>
                <a:schemeClr val="accent3">
                  <a:lumMod val="50000"/>
                </a:schemeClr>
              </a:solidFill>
            </a:rPr>
            <a:t>Capacity Assessment Lead</a:t>
          </a:r>
          <a:endParaRPr lang="en-CA" dirty="0">
            <a:solidFill>
              <a:schemeClr val="accent1"/>
            </a:solidFill>
          </a:endParaRPr>
        </a:p>
      </dgm:t>
    </dgm:pt>
    <dgm:pt modelId="{7D779F22-965E-4277-931D-3E5937D83A69}" type="parTrans" cxnId="{35276A9D-694A-4738-BDC6-F5F71C2917C1}">
      <dgm:prSet/>
      <dgm:spPr/>
      <dgm:t>
        <a:bodyPr/>
        <a:lstStyle/>
        <a:p>
          <a:endParaRPr lang="en-CA"/>
        </a:p>
      </dgm:t>
    </dgm:pt>
    <dgm:pt modelId="{D4A3967E-30EF-42EC-BE9E-F8FA8573FC9D}" type="sibTrans" cxnId="{35276A9D-694A-4738-BDC6-F5F71C2917C1}">
      <dgm:prSet/>
      <dgm:spPr/>
      <dgm:t>
        <a:bodyPr/>
        <a:lstStyle/>
        <a:p>
          <a:endParaRPr lang="en-CA"/>
        </a:p>
      </dgm:t>
    </dgm:pt>
    <dgm:pt modelId="{AA189320-E8A5-414E-9D51-72D3292C7E51}" type="pres">
      <dgm:prSet presAssocID="{EF87472D-824B-4A8C-AE2A-9795B5DA2AD2}" presName="diagram" presStyleCnt="0">
        <dgm:presLayoutVars>
          <dgm:dir/>
          <dgm:resizeHandles val="exact"/>
        </dgm:presLayoutVars>
      </dgm:prSet>
      <dgm:spPr/>
    </dgm:pt>
    <dgm:pt modelId="{F97EEA37-5060-4285-8CF8-8903C9C24D5A}" type="pres">
      <dgm:prSet presAssocID="{390AFB2D-6CA1-4CD6-BE74-6A7432D3DE10}" presName="node" presStyleLbl="node1" presStyleIdx="0" presStyleCnt="2" custLinFactNeighborX="-55595" custLinFactNeighborY="-1110">
        <dgm:presLayoutVars>
          <dgm:bulletEnabled val="1"/>
        </dgm:presLayoutVars>
      </dgm:prSet>
      <dgm:spPr/>
    </dgm:pt>
    <dgm:pt modelId="{EFC71BB8-DDCA-4028-9030-D5321C9022B6}" type="pres">
      <dgm:prSet presAssocID="{4EB69AE7-9B41-41E5-A040-D27C8CCBC3BD}" presName="sibTrans" presStyleCnt="0"/>
      <dgm:spPr/>
    </dgm:pt>
    <dgm:pt modelId="{788DC9B1-4213-4333-8B42-67FFD6CA41DE}" type="pres">
      <dgm:prSet presAssocID="{50C45ADC-C96B-498C-85C7-09F757099046}" presName="node" presStyleLbl="node1" presStyleIdx="1" presStyleCnt="2" custLinFactNeighborX="-13212" custLinFactNeighborY="-1875">
        <dgm:presLayoutVars>
          <dgm:bulletEnabled val="1"/>
        </dgm:presLayoutVars>
      </dgm:prSet>
      <dgm:spPr/>
    </dgm:pt>
  </dgm:ptLst>
  <dgm:cxnLst>
    <dgm:cxn modelId="{16C0E54B-8357-4CDB-8524-A4E9817B6BE3}" type="presOf" srcId="{50C45ADC-C96B-498C-85C7-09F757099046}" destId="{788DC9B1-4213-4333-8B42-67FFD6CA41DE}" srcOrd="0" destOrd="0" presId="urn:microsoft.com/office/officeart/2005/8/layout/default"/>
    <dgm:cxn modelId="{2AC84591-216E-4F65-B321-E72200385601}" type="presOf" srcId="{390AFB2D-6CA1-4CD6-BE74-6A7432D3DE10}" destId="{F97EEA37-5060-4285-8CF8-8903C9C24D5A}" srcOrd="0" destOrd="0" presId="urn:microsoft.com/office/officeart/2005/8/layout/default"/>
    <dgm:cxn modelId="{35276A9D-694A-4738-BDC6-F5F71C2917C1}" srcId="{EF87472D-824B-4A8C-AE2A-9795B5DA2AD2}" destId="{50C45ADC-C96B-498C-85C7-09F757099046}" srcOrd="1" destOrd="0" parTransId="{7D779F22-965E-4277-931D-3E5937D83A69}" sibTransId="{D4A3967E-30EF-42EC-BE9E-F8FA8573FC9D}"/>
    <dgm:cxn modelId="{30448DB5-5534-4BF0-8902-E18530E0518C}" srcId="{EF87472D-824B-4A8C-AE2A-9795B5DA2AD2}" destId="{390AFB2D-6CA1-4CD6-BE74-6A7432D3DE10}" srcOrd="0" destOrd="0" parTransId="{9FF4A0E7-1DA5-44EA-9C1E-20B337294672}" sibTransId="{4EB69AE7-9B41-41E5-A040-D27C8CCBC3BD}"/>
    <dgm:cxn modelId="{EEF0E4DD-3952-416D-A833-EA901A51AC69}" type="presOf" srcId="{EF87472D-824B-4A8C-AE2A-9795B5DA2AD2}" destId="{AA189320-E8A5-414E-9D51-72D3292C7E51}" srcOrd="0" destOrd="0" presId="urn:microsoft.com/office/officeart/2005/8/layout/default"/>
    <dgm:cxn modelId="{A4AD5181-450A-4D65-86BD-C51AEED29133}" type="presParOf" srcId="{AA189320-E8A5-414E-9D51-72D3292C7E51}" destId="{F97EEA37-5060-4285-8CF8-8903C9C24D5A}" srcOrd="0" destOrd="0" presId="urn:microsoft.com/office/officeart/2005/8/layout/default"/>
    <dgm:cxn modelId="{A6893030-637C-4123-84B1-AB038B594412}" type="presParOf" srcId="{AA189320-E8A5-414E-9D51-72D3292C7E51}" destId="{EFC71BB8-DDCA-4028-9030-D5321C9022B6}" srcOrd="1" destOrd="0" presId="urn:microsoft.com/office/officeart/2005/8/layout/default"/>
    <dgm:cxn modelId="{44CFBB99-14ED-4BF0-BAE2-6984CDA8EDE4}" type="presParOf" srcId="{AA189320-E8A5-414E-9D51-72D3292C7E51}" destId="{788DC9B1-4213-4333-8B42-67FFD6CA41D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87472D-824B-4A8C-AE2A-9795B5DA2A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390AFB2D-6CA1-4CD6-BE74-6A7432D3DE10}">
      <dgm:prSet phldrT="[Text]" custT="1"/>
      <dgm:spPr>
        <a:noFill/>
        <a:ln>
          <a:solidFill>
            <a:schemeClr val="accent1"/>
          </a:solidFill>
        </a:ln>
      </dgm:spPr>
      <dgm:t>
        <a:bodyPr/>
        <a:lstStyle/>
        <a:p>
          <a:r>
            <a:rPr lang="en-CA" sz="2300" b="1" dirty="0">
              <a:solidFill>
                <a:schemeClr val="accent1"/>
              </a:solidFill>
            </a:rPr>
            <a:t>David Stewart</a:t>
          </a:r>
        </a:p>
        <a:p>
          <a:r>
            <a:rPr lang="en-CA" sz="2000" dirty="0">
              <a:solidFill>
                <a:schemeClr val="accent1"/>
              </a:solidFill>
            </a:rPr>
            <a:t>Environmental Planner</a:t>
          </a:r>
        </a:p>
      </dgm:t>
    </dgm:pt>
    <dgm:pt modelId="{9FF4A0E7-1DA5-44EA-9C1E-20B337294672}" type="parTrans" cxnId="{30448DB5-5534-4BF0-8902-E18530E0518C}">
      <dgm:prSet/>
      <dgm:spPr/>
      <dgm:t>
        <a:bodyPr/>
        <a:lstStyle/>
        <a:p>
          <a:endParaRPr lang="en-CA"/>
        </a:p>
      </dgm:t>
    </dgm:pt>
    <dgm:pt modelId="{4EB69AE7-9B41-41E5-A040-D27C8CCBC3BD}" type="sibTrans" cxnId="{30448DB5-5534-4BF0-8902-E18530E0518C}">
      <dgm:prSet/>
      <dgm:spPr/>
      <dgm:t>
        <a:bodyPr/>
        <a:lstStyle/>
        <a:p>
          <a:endParaRPr lang="en-CA"/>
        </a:p>
      </dgm:t>
    </dgm:pt>
    <dgm:pt modelId="{E077A472-5EE8-47B3-AD0F-5A2F9E1F3839}">
      <dgm:prSet phldrT="[Text]" custT="1"/>
      <dgm:spPr>
        <a:noFill/>
        <a:ln>
          <a:solidFill>
            <a:schemeClr val="accent1"/>
          </a:solidFill>
        </a:ln>
      </dgm:spPr>
      <dgm:t>
        <a:bodyPr/>
        <a:lstStyle/>
        <a:p>
          <a:r>
            <a:rPr lang="en-CA" sz="2000" b="1" dirty="0">
              <a:solidFill>
                <a:schemeClr val="accent1"/>
              </a:solidFill>
            </a:rPr>
            <a:t>Lisa Brinkman </a:t>
          </a:r>
        </a:p>
        <a:p>
          <a:r>
            <a:rPr lang="en-CA" sz="2000" b="0" dirty="0">
              <a:solidFill>
                <a:schemeClr val="accent1"/>
              </a:solidFill>
            </a:rPr>
            <a:t>Manager, Community Planning</a:t>
          </a:r>
          <a:endParaRPr lang="en-CA" sz="2000" dirty="0">
            <a:solidFill>
              <a:schemeClr val="accent1"/>
            </a:solidFill>
          </a:endParaRPr>
        </a:p>
      </dgm:t>
    </dgm:pt>
    <dgm:pt modelId="{F6B417DB-345A-401E-98F9-E8B9C46FCD28}" type="parTrans" cxnId="{34F3EC15-F59C-4BA6-97E8-F6DD3AF6262A}">
      <dgm:prSet/>
      <dgm:spPr/>
      <dgm:t>
        <a:bodyPr/>
        <a:lstStyle/>
        <a:p>
          <a:endParaRPr lang="en-CA"/>
        </a:p>
      </dgm:t>
    </dgm:pt>
    <dgm:pt modelId="{9C8FEE6C-879F-4F4A-B9B9-3D5866ADD9A5}" type="sibTrans" cxnId="{34F3EC15-F59C-4BA6-97E8-F6DD3AF6262A}">
      <dgm:prSet/>
      <dgm:spPr/>
      <dgm:t>
        <a:bodyPr/>
        <a:lstStyle/>
        <a:p>
          <a:endParaRPr lang="en-CA"/>
        </a:p>
      </dgm:t>
    </dgm:pt>
    <dgm:pt modelId="{AA189320-E8A5-414E-9D51-72D3292C7E51}" type="pres">
      <dgm:prSet presAssocID="{EF87472D-824B-4A8C-AE2A-9795B5DA2AD2}" presName="diagram" presStyleCnt="0">
        <dgm:presLayoutVars>
          <dgm:dir/>
          <dgm:resizeHandles val="exact"/>
        </dgm:presLayoutVars>
      </dgm:prSet>
      <dgm:spPr/>
    </dgm:pt>
    <dgm:pt modelId="{F97EEA37-5060-4285-8CF8-8903C9C24D5A}" type="pres">
      <dgm:prSet presAssocID="{390AFB2D-6CA1-4CD6-BE74-6A7432D3DE10}" presName="node" presStyleLbl="node1" presStyleIdx="0" presStyleCnt="2" custScaleX="173736" custScaleY="141501" custLinFactNeighborX="-85002" custLinFactNeighborY="32">
        <dgm:presLayoutVars>
          <dgm:bulletEnabled val="1"/>
        </dgm:presLayoutVars>
      </dgm:prSet>
      <dgm:spPr/>
    </dgm:pt>
    <dgm:pt modelId="{76BB1EEC-09CB-4CD6-AA0F-1DE11A7AA241}" type="pres">
      <dgm:prSet presAssocID="{4EB69AE7-9B41-41E5-A040-D27C8CCBC3BD}" presName="sibTrans" presStyleCnt="0"/>
      <dgm:spPr/>
    </dgm:pt>
    <dgm:pt modelId="{1B398A20-0171-429A-9B73-AE2C4BDC07E5}" type="pres">
      <dgm:prSet presAssocID="{E077A472-5EE8-47B3-AD0F-5A2F9E1F3839}" presName="node" presStyleLbl="node1" presStyleIdx="1" presStyleCnt="2" custScaleX="189375" custScaleY="139818">
        <dgm:presLayoutVars>
          <dgm:bulletEnabled val="1"/>
        </dgm:presLayoutVars>
      </dgm:prSet>
      <dgm:spPr/>
    </dgm:pt>
  </dgm:ptLst>
  <dgm:cxnLst>
    <dgm:cxn modelId="{72A3BC0B-3A52-4A00-BC05-D47B0A280D72}" type="presOf" srcId="{390AFB2D-6CA1-4CD6-BE74-6A7432D3DE10}" destId="{F97EEA37-5060-4285-8CF8-8903C9C24D5A}" srcOrd="0" destOrd="0" presId="urn:microsoft.com/office/officeart/2005/8/layout/default"/>
    <dgm:cxn modelId="{34F3EC15-F59C-4BA6-97E8-F6DD3AF6262A}" srcId="{EF87472D-824B-4A8C-AE2A-9795B5DA2AD2}" destId="{E077A472-5EE8-47B3-AD0F-5A2F9E1F3839}" srcOrd="1" destOrd="0" parTransId="{F6B417DB-345A-401E-98F9-E8B9C46FCD28}" sibTransId="{9C8FEE6C-879F-4F4A-B9B9-3D5866ADD9A5}"/>
    <dgm:cxn modelId="{30448DB5-5534-4BF0-8902-E18530E0518C}" srcId="{EF87472D-824B-4A8C-AE2A-9795B5DA2AD2}" destId="{390AFB2D-6CA1-4CD6-BE74-6A7432D3DE10}" srcOrd="0" destOrd="0" parTransId="{9FF4A0E7-1DA5-44EA-9C1E-20B337294672}" sibTransId="{4EB69AE7-9B41-41E5-A040-D27C8CCBC3BD}"/>
    <dgm:cxn modelId="{2B264DC1-2D6B-4858-8497-B8434BE50E0E}" type="presOf" srcId="{E077A472-5EE8-47B3-AD0F-5A2F9E1F3839}" destId="{1B398A20-0171-429A-9B73-AE2C4BDC07E5}" srcOrd="0" destOrd="0" presId="urn:microsoft.com/office/officeart/2005/8/layout/default"/>
    <dgm:cxn modelId="{EEF0E4DD-3952-416D-A833-EA901A51AC69}" type="presOf" srcId="{EF87472D-824B-4A8C-AE2A-9795B5DA2AD2}" destId="{AA189320-E8A5-414E-9D51-72D3292C7E51}" srcOrd="0" destOrd="0" presId="urn:microsoft.com/office/officeart/2005/8/layout/default"/>
    <dgm:cxn modelId="{CA4800CD-9C78-43A3-8D56-E8227EF17FCB}" type="presParOf" srcId="{AA189320-E8A5-414E-9D51-72D3292C7E51}" destId="{F97EEA37-5060-4285-8CF8-8903C9C24D5A}" srcOrd="0" destOrd="0" presId="urn:microsoft.com/office/officeart/2005/8/layout/default"/>
    <dgm:cxn modelId="{C3AF4E82-9506-4516-B87A-876EDBF3E82B}" type="presParOf" srcId="{AA189320-E8A5-414E-9D51-72D3292C7E51}" destId="{76BB1EEC-09CB-4CD6-AA0F-1DE11A7AA241}" srcOrd="1" destOrd="0" presId="urn:microsoft.com/office/officeart/2005/8/layout/default"/>
    <dgm:cxn modelId="{7DC98B23-5C66-4559-A5C3-ABFD1CA8ECB3}" type="presParOf" srcId="{AA189320-E8A5-414E-9D51-72D3292C7E51}" destId="{1B398A20-0171-429A-9B73-AE2C4BDC07E5}" srcOrd="2"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57D5DE-9C9D-4B95-97D3-394806E4FFC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2E434B5-8D94-4DCC-83FC-8971C2096C8E}">
      <dgm:prSet/>
      <dgm:spPr/>
      <dgm:t>
        <a:bodyPr/>
        <a:lstStyle/>
        <a:p>
          <a:pPr>
            <a:lnSpc>
              <a:spcPct val="100000"/>
            </a:lnSpc>
          </a:pPr>
          <a:r>
            <a:rPr lang="en-CA" dirty="0"/>
            <a:t>Prism Engineering will document </a:t>
          </a:r>
          <a:r>
            <a:rPr lang="en-CA" b="1" dirty="0"/>
            <a:t>electrical infrastructure.</a:t>
          </a:r>
          <a:endParaRPr lang="en-US" dirty="0"/>
        </a:p>
      </dgm:t>
    </dgm:pt>
    <dgm:pt modelId="{7B242B2A-E4EE-42C1-A8CF-0B5C54594584}" type="parTrans" cxnId="{380FD7E8-DF49-4EDD-8315-7893CB8DA775}">
      <dgm:prSet/>
      <dgm:spPr/>
      <dgm:t>
        <a:bodyPr/>
        <a:lstStyle/>
        <a:p>
          <a:endParaRPr lang="en-US"/>
        </a:p>
      </dgm:t>
    </dgm:pt>
    <dgm:pt modelId="{FB02357C-0E8D-41D6-958A-D5F1476F187C}" type="sibTrans" cxnId="{380FD7E8-DF49-4EDD-8315-7893CB8DA775}">
      <dgm:prSet/>
      <dgm:spPr/>
      <dgm:t>
        <a:bodyPr/>
        <a:lstStyle/>
        <a:p>
          <a:endParaRPr lang="en-US"/>
        </a:p>
      </dgm:t>
    </dgm:pt>
    <dgm:pt modelId="{47F1494C-0BCE-4F49-9D47-6F9C0B11A656}">
      <dgm:prSet/>
      <dgm:spPr/>
      <dgm:t>
        <a:bodyPr/>
        <a:lstStyle/>
        <a:p>
          <a:pPr>
            <a:lnSpc>
              <a:spcPct val="100000"/>
            </a:lnSpc>
          </a:pPr>
          <a:r>
            <a:rPr lang="en-CA" dirty="0"/>
            <a:t>Analyze historical electricity consumption to </a:t>
          </a:r>
          <a:r>
            <a:rPr lang="en-CA" b="1" dirty="0"/>
            <a:t>understand usage patterns.</a:t>
          </a:r>
          <a:endParaRPr lang="en-US" b="1" dirty="0"/>
        </a:p>
      </dgm:t>
    </dgm:pt>
    <dgm:pt modelId="{FD921E22-AADB-4B4B-BE34-066B8A803EC7}" type="parTrans" cxnId="{59AA1F47-BD0E-4773-977D-1CB2E026FCFC}">
      <dgm:prSet/>
      <dgm:spPr/>
      <dgm:t>
        <a:bodyPr/>
        <a:lstStyle/>
        <a:p>
          <a:endParaRPr lang="en-US"/>
        </a:p>
      </dgm:t>
    </dgm:pt>
    <dgm:pt modelId="{0A6A4F63-45A3-46C2-BF8A-7BF4B0293E3F}" type="sibTrans" cxnId="{59AA1F47-BD0E-4773-977D-1CB2E026FCFC}">
      <dgm:prSet/>
      <dgm:spPr/>
      <dgm:t>
        <a:bodyPr/>
        <a:lstStyle/>
        <a:p>
          <a:endParaRPr lang="en-US"/>
        </a:p>
      </dgm:t>
    </dgm:pt>
    <dgm:pt modelId="{FFD4E56E-43D8-4D4F-8898-7AF031F665B7}">
      <dgm:prSet/>
      <dgm:spPr/>
      <dgm:t>
        <a:bodyPr/>
        <a:lstStyle/>
        <a:p>
          <a:pPr>
            <a:lnSpc>
              <a:spcPct val="100000"/>
            </a:lnSpc>
          </a:pPr>
          <a:r>
            <a:rPr lang="en-CA" dirty="0"/>
            <a:t>Estimate </a:t>
          </a:r>
          <a:r>
            <a:rPr lang="en-CA" b="1" dirty="0"/>
            <a:t>future load </a:t>
          </a:r>
          <a:r>
            <a:rPr lang="en-CA" dirty="0"/>
            <a:t>(from heat pumps, EVs, etc.) to see if there is </a:t>
          </a:r>
          <a:r>
            <a:rPr lang="en-CA" b="1" dirty="0"/>
            <a:t>available capacity.</a:t>
          </a:r>
          <a:endParaRPr lang="en-US" dirty="0"/>
        </a:p>
      </dgm:t>
    </dgm:pt>
    <dgm:pt modelId="{BD15ACF3-6B8A-49B6-88AE-147DB2C0DF82}" type="parTrans" cxnId="{83A34C32-56F4-44C3-9032-BFED6E9F409C}">
      <dgm:prSet/>
      <dgm:spPr/>
      <dgm:t>
        <a:bodyPr/>
        <a:lstStyle/>
        <a:p>
          <a:endParaRPr lang="en-US"/>
        </a:p>
      </dgm:t>
    </dgm:pt>
    <dgm:pt modelId="{833C585D-134B-4AAB-B07E-D1D53CB258F8}" type="sibTrans" cxnId="{83A34C32-56F4-44C3-9032-BFED6E9F409C}">
      <dgm:prSet/>
      <dgm:spPr/>
      <dgm:t>
        <a:bodyPr/>
        <a:lstStyle/>
        <a:p>
          <a:endParaRPr lang="en-US"/>
        </a:p>
      </dgm:t>
    </dgm:pt>
    <dgm:pt modelId="{88880DF9-87DF-49BB-896F-4619306DB36D}">
      <dgm:prSet/>
      <dgm:spPr/>
      <dgm:t>
        <a:bodyPr/>
        <a:lstStyle/>
        <a:p>
          <a:pPr>
            <a:lnSpc>
              <a:spcPct val="100000"/>
            </a:lnSpc>
          </a:pPr>
          <a:r>
            <a:rPr lang="en-CA" dirty="0"/>
            <a:t>This information will be summarized in a brief </a:t>
          </a:r>
          <a:r>
            <a:rPr lang="en-CA" b="1" dirty="0"/>
            <a:t>report.</a:t>
          </a:r>
          <a:r>
            <a:rPr lang="en-CA" dirty="0"/>
            <a:t> </a:t>
          </a:r>
          <a:endParaRPr lang="en-US" dirty="0"/>
        </a:p>
      </dgm:t>
    </dgm:pt>
    <dgm:pt modelId="{EB8C2211-C608-4769-9D7B-DE45B07A3C33}" type="parTrans" cxnId="{8D8DA61F-0DBB-4C96-8BDE-73BF6D1F4CA8}">
      <dgm:prSet/>
      <dgm:spPr/>
      <dgm:t>
        <a:bodyPr/>
        <a:lstStyle/>
        <a:p>
          <a:endParaRPr lang="en-US"/>
        </a:p>
      </dgm:t>
    </dgm:pt>
    <dgm:pt modelId="{3F2D3F68-7520-44CD-8A36-755190B97385}" type="sibTrans" cxnId="{8D8DA61F-0DBB-4C96-8BDE-73BF6D1F4CA8}">
      <dgm:prSet/>
      <dgm:spPr/>
      <dgm:t>
        <a:bodyPr/>
        <a:lstStyle/>
        <a:p>
          <a:endParaRPr lang="en-US"/>
        </a:p>
      </dgm:t>
    </dgm:pt>
    <dgm:pt modelId="{716172CE-EB6D-43CC-B342-11500D1122DF}">
      <dgm:prSet/>
      <dgm:spPr/>
      <dgm:t>
        <a:bodyPr/>
        <a:lstStyle/>
        <a:p>
          <a:pPr>
            <a:lnSpc>
              <a:spcPct val="100000"/>
            </a:lnSpc>
          </a:pPr>
          <a:r>
            <a:rPr lang="en-US" dirty="0"/>
            <a:t>Explore potential </a:t>
          </a:r>
          <a:r>
            <a:rPr lang="en-US" b="1" dirty="0"/>
            <a:t>solutions</a:t>
          </a:r>
          <a:r>
            <a:rPr lang="en-US" dirty="0"/>
            <a:t>, including identifying upgrades and load management strategies.</a:t>
          </a:r>
        </a:p>
      </dgm:t>
    </dgm:pt>
    <dgm:pt modelId="{DA9D7857-C6F1-40CF-9634-27C48C35E83A}" type="parTrans" cxnId="{FE8382B8-6513-42F3-BD3A-18596EB316EA}">
      <dgm:prSet/>
      <dgm:spPr/>
      <dgm:t>
        <a:bodyPr/>
        <a:lstStyle/>
        <a:p>
          <a:endParaRPr lang="en-CA"/>
        </a:p>
      </dgm:t>
    </dgm:pt>
    <dgm:pt modelId="{E80D980E-F6E7-406F-8E51-B80E10CA70BD}" type="sibTrans" cxnId="{FE8382B8-6513-42F3-BD3A-18596EB316EA}">
      <dgm:prSet/>
      <dgm:spPr/>
      <dgm:t>
        <a:bodyPr/>
        <a:lstStyle/>
        <a:p>
          <a:endParaRPr lang="en-CA"/>
        </a:p>
      </dgm:t>
    </dgm:pt>
    <dgm:pt modelId="{013757A6-F39E-4E95-9C45-C5946AE2559A}" type="pres">
      <dgm:prSet presAssocID="{A757D5DE-9C9D-4B95-97D3-394806E4FFC4}" presName="root" presStyleCnt="0">
        <dgm:presLayoutVars>
          <dgm:dir/>
          <dgm:resizeHandles val="exact"/>
        </dgm:presLayoutVars>
      </dgm:prSet>
      <dgm:spPr/>
    </dgm:pt>
    <dgm:pt modelId="{52CF3598-CF9C-4E4C-917D-011F05C8B714}" type="pres">
      <dgm:prSet presAssocID="{B2E434B5-8D94-4DCC-83FC-8971C2096C8E}" presName="compNode" presStyleCnt="0"/>
      <dgm:spPr/>
    </dgm:pt>
    <dgm:pt modelId="{73140A56-539E-441F-8C07-7A60135FB32B}" type="pres">
      <dgm:prSet presAssocID="{B2E434B5-8D94-4DCC-83FC-8971C2096C8E}" presName="bgRect" presStyleLbl="bgShp" presStyleIdx="0" presStyleCnt="5"/>
      <dgm:spPr/>
    </dgm:pt>
    <dgm:pt modelId="{2A1DF2BD-2912-44AC-ACFA-86BF942E778C}" type="pres">
      <dgm:prSet presAssocID="{B2E434B5-8D94-4DCC-83FC-8971C2096C8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ctrician"/>
        </a:ext>
      </dgm:extLst>
    </dgm:pt>
    <dgm:pt modelId="{D4C145D4-33CD-4705-8141-20603F6D885C}" type="pres">
      <dgm:prSet presAssocID="{B2E434B5-8D94-4DCC-83FC-8971C2096C8E}" presName="spaceRect" presStyleCnt="0"/>
      <dgm:spPr/>
    </dgm:pt>
    <dgm:pt modelId="{51D75D13-F8C4-4708-A091-605C45BF713F}" type="pres">
      <dgm:prSet presAssocID="{B2E434B5-8D94-4DCC-83FC-8971C2096C8E}" presName="parTx" presStyleLbl="revTx" presStyleIdx="0" presStyleCnt="5">
        <dgm:presLayoutVars>
          <dgm:chMax val="0"/>
          <dgm:chPref val="0"/>
        </dgm:presLayoutVars>
      </dgm:prSet>
      <dgm:spPr/>
    </dgm:pt>
    <dgm:pt modelId="{19263D60-1633-48D8-92CC-AF5A37280762}" type="pres">
      <dgm:prSet presAssocID="{FB02357C-0E8D-41D6-958A-D5F1476F187C}" presName="sibTrans" presStyleCnt="0"/>
      <dgm:spPr/>
    </dgm:pt>
    <dgm:pt modelId="{4FD586DE-E927-458C-ABE4-3B318F0A674A}" type="pres">
      <dgm:prSet presAssocID="{47F1494C-0BCE-4F49-9D47-6F9C0B11A656}" presName="compNode" presStyleCnt="0"/>
      <dgm:spPr/>
    </dgm:pt>
    <dgm:pt modelId="{688C6900-F17B-464D-9607-8622B8C99D9B}" type="pres">
      <dgm:prSet presAssocID="{47F1494C-0BCE-4F49-9D47-6F9C0B11A656}" presName="bgRect" presStyleLbl="bgShp" presStyleIdx="1" presStyleCnt="5"/>
      <dgm:spPr/>
    </dgm:pt>
    <dgm:pt modelId="{5CC55F9C-1EFA-4618-93D8-334CA1F5D95F}" type="pres">
      <dgm:prSet presAssocID="{47F1494C-0BCE-4F49-9D47-6F9C0B11A65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DA163D92-8C6B-4B3B-AA4F-D7DDD1A3E1CA}" type="pres">
      <dgm:prSet presAssocID="{47F1494C-0BCE-4F49-9D47-6F9C0B11A656}" presName="spaceRect" presStyleCnt="0"/>
      <dgm:spPr/>
    </dgm:pt>
    <dgm:pt modelId="{115FFFCE-34B0-4B72-A48A-F1C4DE36DFB1}" type="pres">
      <dgm:prSet presAssocID="{47F1494C-0BCE-4F49-9D47-6F9C0B11A656}" presName="parTx" presStyleLbl="revTx" presStyleIdx="1" presStyleCnt="5">
        <dgm:presLayoutVars>
          <dgm:chMax val="0"/>
          <dgm:chPref val="0"/>
        </dgm:presLayoutVars>
      </dgm:prSet>
      <dgm:spPr/>
    </dgm:pt>
    <dgm:pt modelId="{311AC5D9-3F5D-45C1-BBB8-9444926C6CBD}" type="pres">
      <dgm:prSet presAssocID="{0A6A4F63-45A3-46C2-BF8A-7BF4B0293E3F}" presName="sibTrans" presStyleCnt="0"/>
      <dgm:spPr/>
    </dgm:pt>
    <dgm:pt modelId="{0DCB6376-F8B2-44EB-80F5-4ECDBFDD6E23}" type="pres">
      <dgm:prSet presAssocID="{FFD4E56E-43D8-4D4F-8898-7AF031F665B7}" presName="compNode" presStyleCnt="0"/>
      <dgm:spPr/>
    </dgm:pt>
    <dgm:pt modelId="{48CE2C03-B76E-4058-A87E-FE68B6ECC171}" type="pres">
      <dgm:prSet presAssocID="{FFD4E56E-43D8-4D4F-8898-7AF031F665B7}" presName="bgRect" presStyleLbl="bgShp" presStyleIdx="2" presStyleCnt="5"/>
      <dgm:spPr/>
    </dgm:pt>
    <dgm:pt modelId="{104975A6-EDA6-4F49-B446-2D7D462F006A}" type="pres">
      <dgm:prSet presAssocID="{FFD4E56E-43D8-4D4F-8898-7AF031F665B7}" presName="iconRect" presStyleLbl="node1" presStyleIdx="2" presStyleCnt="5"/>
      <dgm:spPr>
        <a:blipFill>
          <a:blip xmlns:r="http://schemas.openxmlformats.org/officeDocument/2006/relationships" r:embed="rId5">
            <a:duotone>
              <a:schemeClr val="accent2">
                <a:shade val="45000"/>
                <a:satMod val="135000"/>
              </a:schemeClr>
              <a:prstClr val="white"/>
            </a:duotone>
          </a:blip>
          <a:srcRect/>
          <a:stretch>
            <a:fillRect/>
          </a:stretch>
        </a:blipFill>
        <a:ln>
          <a:noFill/>
        </a:ln>
      </dgm:spPr>
    </dgm:pt>
    <dgm:pt modelId="{955B3966-EF6A-4E70-ABDD-724F3DC12DC8}" type="pres">
      <dgm:prSet presAssocID="{FFD4E56E-43D8-4D4F-8898-7AF031F665B7}" presName="spaceRect" presStyleCnt="0"/>
      <dgm:spPr/>
    </dgm:pt>
    <dgm:pt modelId="{8B3168AE-73D1-4706-9421-3414189A376B}" type="pres">
      <dgm:prSet presAssocID="{FFD4E56E-43D8-4D4F-8898-7AF031F665B7}" presName="parTx" presStyleLbl="revTx" presStyleIdx="2" presStyleCnt="5">
        <dgm:presLayoutVars>
          <dgm:chMax val="0"/>
          <dgm:chPref val="0"/>
        </dgm:presLayoutVars>
      </dgm:prSet>
      <dgm:spPr/>
    </dgm:pt>
    <dgm:pt modelId="{F3AD8454-F628-41A1-851C-086F2B1BB232}" type="pres">
      <dgm:prSet presAssocID="{833C585D-134B-4AAB-B07E-D1D53CB258F8}" presName="sibTrans" presStyleCnt="0"/>
      <dgm:spPr/>
    </dgm:pt>
    <dgm:pt modelId="{CD953E1C-E205-4133-AB65-6D6A240CFA2C}" type="pres">
      <dgm:prSet presAssocID="{716172CE-EB6D-43CC-B342-11500D1122DF}" presName="compNode" presStyleCnt="0"/>
      <dgm:spPr/>
    </dgm:pt>
    <dgm:pt modelId="{0DE396DE-7477-48CC-9DAF-B1AA53797ECE}" type="pres">
      <dgm:prSet presAssocID="{716172CE-EB6D-43CC-B342-11500D1122DF}" presName="bgRect" presStyleLbl="bgShp" presStyleIdx="3" presStyleCnt="5" custLinFactNeighborX="-544" custLinFactNeighborY="2375"/>
      <dgm:spPr/>
    </dgm:pt>
    <dgm:pt modelId="{3B631A6E-2EE1-4D25-90A1-30D2651FE41B}" type="pres">
      <dgm:prSet presAssocID="{716172CE-EB6D-43CC-B342-11500D1122DF}" presName="iconRect" presStyleLbl="node1" presStyleIdx="3" presStyleCnt="5"/>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Magnifying glass outline"/>
        </a:ext>
      </dgm:extLst>
    </dgm:pt>
    <dgm:pt modelId="{319417CC-5501-48AD-B6FB-EB91952FAC56}" type="pres">
      <dgm:prSet presAssocID="{716172CE-EB6D-43CC-B342-11500D1122DF}" presName="spaceRect" presStyleCnt="0"/>
      <dgm:spPr/>
    </dgm:pt>
    <dgm:pt modelId="{FCDA6793-D43A-4A25-A991-8AB2C5BD8904}" type="pres">
      <dgm:prSet presAssocID="{716172CE-EB6D-43CC-B342-11500D1122DF}" presName="parTx" presStyleLbl="revTx" presStyleIdx="3" presStyleCnt="5">
        <dgm:presLayoutVars>
          <dgm:chMax val="0"/>
          <dgm:chPref val="0"/>
        </dgm:presLayoutVars>
      </dgm:prSet>
      <dgm:spPr/>
    </dgm:pt>
    <dgm:pt modelId="{14E1B6A9-5A2F-40EB-AEF0-CFDE36445207}" type="pres">
      <dgm:prSet presAssocID="{E80D980E-F6E7-406F-8E51-B80E10CA70BD}" presName="sibTrans" presStyleCnt="0"/>
      <dgm:spPr/>
    </dgm:pt>
    <dgm:pt modelId="{B935A5A7-A24C-40F9-9051-5EF30F2879C7}" type="pres">
      <dgm:prSet presAssocID="{88880DF9-87DF-49BB-896F-4619306DB36D}" presName="compNode" presStyleCnt="0"/>
      <dgm:spPr/>
    </dgm:pt>
    <dgm:pt modelId="{38CEC3FC-F83D-4AAA-A51E-223CE49E9137}" type="pres">
      <dgm:prSet presAssocID="{88880DF9-87DF-49BB-896F-4619306DB36D}" presName="bgRect" presStyleLbl="bgShp" presStyleIdx="4" presStyleCnt="5"/>
      <dgm:spPr/>
    </dgm:pt>
    <dgm:pt modelId="{6D6EF085-9521-4C16-A426-618A8E6AC1EE}" type="pres">
      <dgm:prSet presAssocID="{88880DF9-87DF-49BB-896F-4619306DB36D}" presName="iconRect" presStyleLbl="node1" presStyleIdx="4"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ocument"/>
        </a:ext>
      </dgm:extLst>
    </dgm:pt>
    <dgm:pt modelId="{673D7F96-1056-4300-9372-E7E85FAAE93A}" type="pres">
      <dgm:prSet presAssocID="{88880DF9-87DF-49BB-896F-4619306DB36D}" presName="spaceRect" presStyleCnt="0"/>
      <dgm:spPr/>
    </dgm:pt>
    <dgm:pt modelId="{2EA97A5B-EB47-480D-A01E-32C2A471FE89}" type="pres">
      <dgm:prSet presAssocID="{88880DF9-87DF-49BB-896F-4619306DB36D}" presName="parTx" presStyleLbl="revTx" presStyleIdx="4" presStyleCnt="5">
        <dgm:presLayoutVars>
          <dgm:chMax val="0"/>
          <dgm:chPref val="0"/>
        </dgm:presLayoutVars>
      </dgm:prSet>
      <dgm:spPr/>
    </dgm:pt>
  </dgm:ptLst>
  <dgm:cxnLst>
    <dgm:cxn modelId="{8D8DA61F-0DBB-4C96-8BDE-73BF6D1F4CA8}" srcId="{A757D5DE-9C9D-4B95-97D3-394806E4FFC4}" destId="{88880DF9-87DF-49BB-896F-4619306DB36D}" srcOrd="4" destOrd="0" parTransId="{EB8C2211-C608-4769-9D7B-DE45B07A3C33}" sibTransId="{3F2D3F68-7520-44CD-8A36-755190B97385}"/>
    <dgm:cxn modelId="{83A34C32-56F4-44C3-9032-BFED6E9F409C}" srcId="{A757D5DE-9C9D-4B95-97D3-394806E4FFC4}" destId="{FFD4E56E-43D8-4D4F-8898-7AF031F665B7}" srcOrd="2" destOrd="0" parTransId="{BD15ACF3-6B8A-49B6-88AE-147DB2C0DF82}" sibTransId="{833C585D-134B-4AAB-B07E-D1D53CB258F8}"/>
    <dgm:cxn modelId="{4E5B6C64-0CFC-490C-8B52-B996EA3F9E38}" type="presOf" srcId="{A757D5DE-9C9D-4B95-97D3-394806E4FFC4}" destId="{013757A6-F39E-4E95-9C45-C5946AE2559A}" srcOrd="0" destOrd="0" presId="urn:microsoft.com/office/officeart/2018/2/layout/IconVerticalSolidList"/>
    <dgm:cxn modelId="{59AA1F47-BD0E-4773-977D-1CB2E026FCFC}" srcId="{A757D5DE-9C9D-4B95-97D3-394806E4FFC4}" destId="{47F1494C-0BCE-4F49-9D47-6F9C0B11A656}" srcOrd="1" destOrd="0" parTransId="{FD921E22-AADB-4B4B-BE34-066B8A803EC7}" sibTransId="{0A6A4F63-45A3-46C2-BF8A-7BF4B0293E3F}"/>
    <dgm:cxn modelId="{280F6768-B8B4-4F64-A75C-E40BE1454F33}" type="presOf" srcId="{B2E434B5-8D94-4DCC-83FC-8971C2096C8E}" destId="{51D75D13-F8C4-4708-A091-605C45BF713F}" srcOrd="0" destOrd="0" presId="urn:microsoft.com/office/officeart/2018/2/layout/IconVerticalSolidList"/>
    <dgm:cxn modelId="{BEC91282-F21E-4FC5-89BA-2CBB872E3F20}" type="presOf" srcId="{FFD4E56E-43D8-4D4F-8898-7AF031F665B7}" destId="{8B3168AE-73D1-4706-9421-3414189A376B}" srcOrd="0" destOrd="0" presId="urn:microsoft.com/office/officeart/2018/2/layout/IconVerticalSolidList"/>
    <dgm:cxn modelId="{FE8382B8-6513-42F3-BD3A-18596EB316EA}" srcId="{A757D5DE-9C9D-4B95-97D3-394806E4FFC4}" destId="{716172CE-EB6D-43CC-B342-11500D1122DF}" srcOrd="3" destOrd="0" parTransId="{DA9D7857-C6F1-40CF-9634-27C48C35E83A}" sibTransId="{E80D980E-F6E7-406F-8E51-B80E10CA70BD}"/>
    <dgm:cxn modelId="{1A5C31CF-897B-44AB-B259-EE27F4E34D29}" type="presOf" srcId="{88880DF9-87DF-49BB-896F-4619306DB36D}" destId="{2EA97A5B-EB47-480D-A01E-32C2A471FE89}" srcOrd="0" destOrd="0" presId="urn:microsoft.com/office/officeart/2018/2/layout/IconVerticalSolidList"/>
    <dgm:cxn modelId="{380FD7E8-DF49-4EDD-8315-7893CB8DA775}" srcId="{A757D5DE-9C9D-4B95-97D3-394806E4FFC4}" destId="{B2E434B5-8D94-4DCC-83FC-8971C2096C8E}" srcOrd="0" destOrd="0" parTransId="{7B242B2A-E4EE-42C1-A8CF-0B5C54594584}" sibTransId="{FB02357C-0E8D-41D6-958A-D5F1476F187C}"/>
    <dgm:cxn modelId="{6EB164E9-CEC8-4FC3-AFB9-7E43F50A1055}" type="presOf" srcId="{47F1494C-0BCE-4F49-9D47-6F9C0B11A656}" destId="{115FFFCE-34B0-4B72-A48A-F1C4DE36DFB1}" srcOrd="0" destOrd="0" presId="urn:microsoft.com/office/officeart/2018/2/layout/IconVerticalSolidList"/>
    <dgm:cxn modelId="{ECDE99F2-6F95-4A6A-A428-7FFC5E14509C}" type="presOf" srcId="{716172CE-EB6D-43CC-B342-11500D1122DF}" destId="{FCDA6793-D43A-4A25-A991-8AB2C5BD8904}" srcOrd="0" destOrd="0" presId="urn:microsoft.com/office/officeart/2018/2/layout/IconVerticalSolidList"/>
    <dgm:cxn modelId="{CBFE6944-BC93-4EA9-9DD9-71EEFDED9281}" type="presParOf" srcId="{013757A6-F39E-4E95-9C45-C5946AE2559A}" destId="{52CF3598-CF9C-4E4C-917D-011F05C8B714}" srcOrd="0" destOrd="0" presId="urn:microsoft.com/office/officeart/2018/2/layout/IconVerticalSolidList"/>
    <dgm:cxn modelId="{A7BF6311-5A9B-4D21-B8C5-3E374477BB0A}" type="presParOf" srcId="{52CF3598-CF9C-4E4C-917D-011F05C8B714}" destId="{73140A56-539E-441F-8C07-7A60135FB32B}" srcOrd="0" destOrd="0" presId="urn:microsoft.com/office/officeart/2018/2/layout/IconVerticalSolidList"/>
    <dgm:cxn modelId="{C0E75378-2173-4366-A8A2-7EBB8A1FC9DC}" type="presParOf" srcId="{52CF3598-CF9C-4E4C-917D-011F05C8B714}" destId="{2A1DF2BD-2912-44AC-ACFA-86BF942E778C}" srcOrd="1" destOrd="0" presId="urn:microsoft.com/office/officeart/2018/2/layout/IconVerticalSolidList"/>
    <dgm:cxn modelId="{E4901F96-3904-46FC-BECD-6972BEA44C93}" type="presParOf" srcId="{52CF3598-CF9C-4E4C-917D-011F05C8B714}" destId="{D4C145D4-33CD-4705-8141-20603F6D885C}" srcOrd="2" destOrd="0" presId="urn:microsoft.com/office/officeart/2018/2/layout/IconVerticalSolidList"/>
    <dgm:cxn modelId="{82A9B91B-D2A5-46A6-8785-EF575F500A36}" type="presParOf" srcId="{52CF3598-CF9C-4E4C-917D-011F05C8B714}" destId="{51D75D13-F8C4-4708-A091-605C45BF713F}" srcOrd="3" destOrd="0" presId="urn:microsoft.com/office/officeart/2018/2/layout/IconVerticalSolidList"/>
    <dgm:cxn modelId="{59E149FA-D04D-42FC-B682-0351BB810625}" type="presParOf" srcId="{013757A6-F39E-4E95-9C45-C5946AE2559A}" destId="{19263D60-1633-48D8-92CC-AF5A37280762}" srcOrd="1" destOrd="0" presId="urn:microsoft.com/office/officeart/2018/2/layout/IconVerticalSolidList"/>
    <dgm:cxn modelId="{B4A6CDF2-5120-4F6E-8967-6E784C49C5DA}" type="presParOf" srcId="{013757A6-F39E-4E95-9C45-C5946AE2559A}" destId="{4FD586DE-E927-458C-ABE4-3B318F0A674A}" srcOrd="2" destOrd="0" presId="urn:microsoft.com/office/officeart/2018/2/layout/IconVerticalSolidList"/>
    <dgm:cxn modelId="{640EC7FC-66D2-4ECA-BB8F-908A525B546B}" type="presParOf" srcId="{4FD586DE-E927-458C-ABE4-3B318F0A674A}" destId="{688C6900-F17B-464D-9607-8622B8C99D9B}" srcOrd="0" destOrd="0" presId="urn:microsoft.com/office/officeart/2018/2/layout/IconVerticalSolidList"/>
    <dgm:cxn modelId="{3FBA33BD-B8C3-4E15-A296-38A2AED9DC95}" type="presParOf" srcId="{4FD586DE-E927-458C-ABE4-3B318F0A674A}" destId="{5CC55F9C-1EFA-4618-93D8-334CA1F5D95F}" srcOrd="1" destOrd="0" presId="urn:microsoft.com/office/officeart/2018/2/layout/IconVerticalSolidList"/>
    <dgm:cxn modelId="{8A6D80D7-BB38-49DF-A344-ACD9F8AD976A}" type="presParOf" srcId="{4FD586DE-E927-458C-ABE4-3B318F0A674A}" destId="{DA163D92-8C6B-4B3B-AA4F-D7DDD1A3E1CA}" srcOrd="2" destOrd="0" presId="urn:microsoft.com/office/officeart/2018/2/layout/IconVerticalSolidList"/>
    <dgm:cxn modelId="{34754E18-009D-489A-8953-96BD91AA9294}" type="presParOf" srcId="{4FD586DE-E927-458C-ABE4-3B318F0A674A}" destId="{115FFFCE-34B0-4B72-A48A-F1C4DE36DFB1}" srcOrd="3" destOrd="0" presId="urn:microsoft.com/office/officeart/2018/2/layout/IconVerticalSolidList"/>
    <dgm:cxn modelId="{4BC0849F-C7B6-4EF5-9D0A-A5D8A84A2DAE}" type="presParOf" srcId="{013757A6-F39E-4E95-9C45-C5946AE2559A}" destId="{311AC5D9-3F5D-45C1-BBB8-9444926C6CBD}" srcOrd="3" destOrd="0" presId="urn:microsoft.com/office/officeart/2018/2/layout/IconVerticalSolidList"/>
    <dgm:cxn modelId="{C03FEF98-FF13-4A17-9FE3-296B4DC61C9F}" type="presParOf" srcId="{013757A6-F39E-4E95-9C45-C5946AE2559A}" destId="{0DCB6376-F8B2-44EB-80F5-4ECDBFDD6E23}" srcOrd="4" destOrd="0" presId="urn:microsoft.com/office/officeart/2018/2/layout/IconVerticalSolidList"/>
    <dgm:cxn modelId="{2F0834D4-0D4D-49AF-BC33-DF6DA3371B0E}" type="presParOf" srcId="{0DCB6376-F8B2-44EB-80F5-4ECDBFDD6E23}" destId="{48CE2C03-B76E-4058-A87E-FE68B6ECC171}" srcOrd="0" destOrd="0" presId="urn:microsoft.com/office/officeart/2018/2/layout/IconVerticalSolidList"/>
    <dgm:cxn modelId="{7712911A-763B-4514-9090-CCA15C52151E}" type="presParOf" srcId="{0DCB6376-F8B2-44EB-80F5-4ECDBFDD6E23}" destId="{104975A6-EDA6-4F49-B446-2D7D462F006A}" srcOrd="1" destOrd="0" presId="urn:microsoft.com/office/officeart/2018/2/layout/IconVerticalSolidList"/>
    <dgm:cxn modelId="{4330C9E8-3DD1-4273-A834-F168776CB072}" type="presParOf" srcId="{0DCB6376-F8B2-44EB-80F5-4ECDBFDD6E23}" destId="{955B3966-EF6A-4E70-ABDD-724F3DC12DC8}" srcOrd="2" destOrd="0" presId="urn:microsoft.com/office/officeart/2018/2/layout/IconVerticalSolidList"/>
    <dgm:cxn modelId="{63BA8616-F511-4C74-8239-3517B75857F5}" type="presParOf" srcId="{0DCB6376-F8B2-44EB-80F5-4ECDBFDD6E23}" destId="{8B3168AE-73D1-4706-9421-3414189A376B}" srcOrd="3" destOrd="0" presId="urn:microsoft.com/office/officeart/2018/2/layout/IconVerticalSolidList"/>
    <dgm:cxn modelId="{491590A2-275F-4B46-8792-3F52DF5107CF}" type="presParOf" srcId="{013757A6-F39E-4E95-9C45-C5946AE2559A}" destId="{F3AD8454-F628-41A1-851C-086F2B1BB232}" srcOrd="5" destOrd="0" presId="urn:microsoft.com/office/officeart/2018/2/layout/IconVerticalSolidList"/>
    <dgm:cxn modelId="{740BCF52-3165-4E22-882A-C4324B3F1D9D}" type="presParOf" srcId="{013757A6-F39E-4E95-9C45-C5946AE2559A}" destId="{CD953E1C-E205-4133-AB65-6D6A240CFA2C}" srcOrd="6" destOrd="0" presId="urn:microsoft.com/office/officeart/2018/2/layout/IconVerticalSolidList"/>
    <dgm:cxn modelId="{3A466F30-E5B9-42DA-8150-15CCC1D98373}" type="presParOf" srcId="{CD953E1C-E205-4133-AB65-6D6A240CFA2C}" destId="{0DE396DE-7477-48CC-9DAF-B1AA53797ECE}" srcOrd="0" destOrd="0" presId="urn:microsoft.com/office/officeart/2018/2/layout/IconVerticalSolidList"/>
    <dgm:cxn modelId="{FBD64F6D-9A87-4D41-8F1E-313FFF2CE9FF}" type="presParOf" srcId="{CD953E1C-E205-4133-AB65-6D6A240CFA2C}" destId="{3B631A6E-2EE1-4D25-90A1-30D2651FE41B}" srcOrd="1" destOrd="0" presId="urn:microsoft.com/office/officeart/2018/2/layout/IconVerticalSolidList"/>
    <dgm:cxn modelId="{0F9B986E-6769-450F-8F18-F78A251DFB94}" type="presParOf" srcId="{CD953E1C-E205-4133-AB65-6D6A240CFA2C}" destId="{319417CC-5501-48AD-B6FB-EB91952FAC56}" srcOrd="2" destOrd="0" presId="urn:microsoft.com/office/officeart/2018/2/layout/IconVerticalSolidList"/>
    <dgm:cxn modelId="{5EDC79A8-BED0-49B6-88CB-A8B7D37C4DB4}" type="presParOf" srcId="{CD953E1C-E205-4133-AB65-6D6A240CFA2C}" destId="{FCDA6793-D43A-4A25-A991-8AB2C5BD8904}" srcOrd="3" destOrd="0" presId="urn:microsoft.com/office/officeart/2018/2/layout/IconVerticalSolidList"/>
    <dgm:cxn modelId="{65E088DD-F95A-49AE-A068-8C8F3C35CA89}" type="presParOf" srcId="{013757A6-F39E-4E95-9C45-C5946AE2559A}" destId="{14E1B6A9-5A2F-40EB-AEF0-CFDE36445207}" srcOrd="7" destOrd="0" presId="urn:microsoft.com/office/officeart/2018/2/layout/IconVerticalSolidList"/>
    <dgm:cxn modelId="{98374D20-B8AF-4CDB-856C-E495EE8E8AE3}" type="presParOf" srcId="{013757A6-F39E-4E95-9C45-C5946AE2559A}" destId="{B935A5A7-A24C-40F9-9051-5EF30F2879C7}" srcOrd="8" destOrd="0" presId="urn:microsoft.com/office/officeart/2018/2/layout/IconVerticalSolidList"/>
    <dgm:cxn modelId="{0494800D-6C24-483C-AF8F-65345DFFAF29}" type="presParOf" srcId="{B935A5A7-A24C-40F9-9051-5EF30F2879C7}" destId="{38CEC3FC-F83D-4AAA-A51E-223CE49E9137}" srcOrd="0" destOrd="0" presId="urn:microsoft.com/office/officeart/2018/2/layout/IconVerticalSolidList"/>
    <dgm:cxn modelId="{5594E855-467F-40C3-83F4-113FDFF8B3B2}" type="presParOf" srcId="{B935A5A7-A24C-40F9-9051-5EF30F2879C7}" destId="{6D6EF085-9521-4C16-A426-618A8E6AC1EE}" srcOrd="1" destOrd="0" presId="urn:microsoft.com/office/officeart/2018/2/layout/IconVerticalSolidList"/>
    <dgm:cxn modelId="{75B4E47F-F690-4F41-991A-50DA35E95D7B}" type="presParOf" srcId="{B935A5A7-A24C-40F9-9051-5EF30F2879C7}" destId="{673D7F96-1056-4300-9372-E7E85FAAE93A}" srcOrd="2" destOrd="0" presId="urn:microsoft.com/office/officeart/2018/2/layout/IconVerticalSolidList"/>
    <dgm:cxn modelId="{A36B850F-8CF0-4782-A713-A100B49CA1EB}" type="presParOf" srcId="{B935A5A7-A24C-40F9-9051-5EF30F2879C7}" destId="{2EA97A5B-EB47-480D-A01E-32C2A471FE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469113-9283-493A-94A8-EDC28539F322}" type="doc">
      <dgm:prSet loTypeId="urn:microsoft.com/office/officeart/2005/8/layout/process1" loCatId="process" qsTypeId="urn:microsoft.com/office/officeart/2005/8/quickstyle/simple1" qsCatId="simple" csTypeId="urn:microsoft.com/office/officeart/2005/8/colors/accent1_2" csCatId="accent1" phldr="1"/>
      <dgm:spPr/>
    </dgm:pt>
    <dgm:pt modelId="{1BD5299D-FB4E-4F1F-A78D-A92D203FD80A}">
      <dgm:prSet phldrT="[Text]" phldr="0"/>
      <dgm:spPr>
        <a:solidFill>
          <a:schemeClr val="bg1">
            <a:lumMod val="95000"/>
          </a:schemeClr>
        </a:solidFill>
      </dgm:spPr>
      <dgm:t>
        <a:bodyPr/>
        <a:lstStyle/>
        <a:p>
          <a:r>
            <a:rPr lang="en-CA" dirty="0">
              <a:solidFill>
                <a:sysClr val="windowText" lastClr="000000"/>
              </a:solidFill>
            </a:rPr>
            <a:t>What is the impact of heat pumps*, in general?</a:t>
          </a:r>
          <a:endParaRPr lang="en-CA">
            <a:solidFill>
              <a:sysClr val="windowText" lastClr="000000"/>
            </a:solidFill>
          </a:endParaRPr>
        </a:p>
      </dgm:t>
    </dgm:pt>
    <dgm:pt modelId="{E568D7ED-B9D0-4461-9669-22E442FBE118}" type="parTrans" cxnId="{A213153D-00CC-4775-85C2-3C3CAD5BEE81}">
      <dgm:prSet/>
      <dgm:spPr/>
      <dgm:t>
        <a:bodyPr/>
        <a:lstStyle/>
        <a:p>
          <a:endParaRPr lang="en-CA"/>
        </a:p>
      </dgm:t>
    </dgm:pt>
    <dgm:pt modelId="{9750C5E5-393F-427C-B91C-DBBE918442D4}" type="sibTrans" cxnId="{A213153D-00CC-4775-85C2-3C3CAD5BEE81}">
      <dgm:prSet/>
      <dgm:spPr/>
      <dgm:t>
        <a:bodyPr/>
        <a:lstStyle/>
        <a:p>
          <a:endParaRPr lang="en-CA"/>
        </a:p>
      </dgm:t>
    </dgm:pt>
    <dgm:pt modelId="{916B1C0A-8E8C-4E5D-B11A-6D1D39CCDF13}">
      <dgm:prSet phldrT="[Text]" phldr="0"/>
      <dgm:spPr/>
      <dgm:t>
        <a:bodyPr/>
        <a:lstStyle/>
        <a:p>
          <a:r>
            <a:rPr lang="en-CA" dirty="0"/>
            <a:t>What is the park’s current electrical capacity?</a:t>
          </a:r>
        </a:p>
      </dgm:t>
    </dgm:pt>
    <dgm:pt modelId="{8D765F70-7444-496C-947E-0A852671BBDB}" type="parTrans" cxnId="{E548DBEE-CC89-4A44-A216-C8C60F117404}">
      <dgm:prSet/>
      <dgm:spPr/>
      <dgm:t>
        <a:bodyPr/>
        <a:lstStyle/>
        <a:p>
          <a:endParaRPr lang="en-CA"/>
        </a:p>
      </dgm:t>
    </dgm:pt>
    <dgm:pt modelId="{9B288A23-1E15-4821-9601-FFB2F8079B40}" type="sibTrans" cxnId="{E548DBEE-CC89-4A44-A216-C8C60F117404}">
      <dgm:prSet/>
      <dgm:spPr/>
      <dgm:t>
        <a:bodyPr/>
        <a:lstStyle/>
        <a:p>
          <a:endParaRPr lang="en-CA"/>
        </a:p>
      </dgm:t>
    </dgm:pt>
    <dgm:pt modelId="{9BCAFFFA-C486-4FC3-BF0F-728924496C3C}">
      <dgm:prSet phldrT="[Text]" phldr="0"/>
      <dgm:spPr/>
      <dgm:t>
        <a:bodyPr/>
        <a:lstStyle/>
        <a:p>
          <a:r>
            <a:rPr lang="en-CA" dirty="0"/>
            <a:t>Are electrical upgrades needed to allow heat pumps? </a:t>
          </a:r>
        </a:p>
      </dgm:t>
    </dgm:pt>
    <dgm:pt modelId="{EADF8EC6-1E57-4B17-A7B8-150D3FF93885}" type="parTrans" cxnId="{190D0773-6896-4D4E-867A-CFDF42B4DF8F}">
      <dgm:prSet/>
      <dgm:spPr/>
      <dgm:t>
        <a:bodyPr/>
        <a:lstStyle/>
        <a:p>
          <a:endParaRPr lang="en-CA"/>
        </a:p>
      </dgm:t>
    </dgm:pt>
    <dgm:pt modelId="{C708200C-D708-4A82-BC9A-92BD54EB89F7}" type="sibTrans" cxnId="{190D0773-6896-4D4E-867A-CFDF42B4DF8F}">
      <dgm:prSet/>
      <dgm:spPr/>
      <dgm:t>
        <a:bodyPr/>
        <a:lstStyle/>
        <a:p>
          <a:endParaRPr lang="en-CA"/>
        </a:p>
      </dgm:t>
    </dgm:pt>
    <dgm:pt modelId="{E8887054-9CD0-4F7C-A64E-EE80D5711315}">
      <dgm:prSet phldrT="[Text]" phldr="0"/>
      <dgm:spPr/>
      <dgm:t>
        <a:bodyPr/>
        <a:lstStyle/>
        <a:p>
          <a:r>
            <a:rPr lang="en-CA" dirty="0"/>
            <a:t>If needed, what upgrades should be done?</a:t>
          </a:r>
        </a:p>
      </dgm:t>
    </dgm:pt>
    <dgm:pt modelId="{18246E2A-123F-4EF3-921E-BA9065B345D1}" type="parTrans" cxnId="{16A99FDC-B37D-46D5-A980-20640D71D543}">
      <dgm:prSet/>
      <dgm:spPr/>
      <dgm:t>
        <a:bodyPr/>
        <a:lstStyle/>
        <a:p>
          <a:endParaRPr lang="en-CA"/>
        </a:p>
      </dgm:t>
    </dgm:pt>
    <dgm:pt modelId="{E5DC327C-D608-44E5-82D2-292B09C9991A}" type="sibTrans" cxnId="{16A99FDC-B37D-46D5-A980-20640D71D543}">
      <dgm:prSet/>
      <dgm:spPr/>
      <dgm:t>
        <a:bodyPr/>
        <a:lstStyle/>
        <a:p>
          <a:endParaRPr lang="en-CA"/>
        </a:p>
      </dgm:t>
    </dgm:pt>
    <dgm:pt modelId="{30FD7B7F-EE14-4DBC-847A-78CC32D902F7}">
      <dgm:prSet phldrT="[Text]" phldr="0"/>
      <dgm:spPr/>
      <dgm:t>
        <a:bodyPr/>
        <a:lstStyle/>
        <a:p>
          <a:r>
            <a:rPr lang="en-CA" dirty="0"/>
            <a:t>If needed, what do the upgrades cost?</a:t>
          </a:r>
        </a:p>
      </dgm:t>
    </dgm:pt>
    <dgm:pt modelId="{C948FB47-1838-4D46-B345-D75BCC276DAA}" type="parTrans" cxnId="{89D1DFF3-B162-4D2C-B556-D9405723DF5D}">
      <dgm:prSet/>
      <dgm:spPr/>
      <dgm:t>
        <a:bodyPr/>
        <a:lstStyle/>
        <a:p>
          <a:endParaRPr lang="en-CA"/>
        </a:p>
      </dgm:t>
    </dgm:pt>
    <dgm:pt modelId="{EE9236A4-EE03-4716-82D2-B369D1F73557}" type="sibTrans" cxnId="{89D1DFF3-B162-4D2C-B556-D9405723DF5D}">
      <dgm:prSet/>
      <dgm:spPr/>
      <dgm:t>
        <a:bodyPr/>
        <a:lstStyle/>
        <a:p>
          <a:endParaRPr lang="en-CA"/>
        </a:p>
      </dgm:t>
    </dgm:pt>
    <dgm:pt modelId="{F9504D3E-4677-4B08-B99A-D4037D9F4E0D}" type="pres">
      <dgm:prSet presAssocID="{10469113-9283-493A-94A8-EDC28539F322}" presName="Name0" presStyleCnt="0">
        <dgm:presLayoutVars>
          <dgm:dir/>
          <dgm:resizeHandles val="exact"/>
        </dgm:presLayoutVars>
      </dgm:prSet>
      <dgm:spPr/>
    </dgm:pt>
    <dgm:pt modelId="{CF730C25-83C5-4CB2-ABE0-5E9AE0FB9983}" type="pres">
      <dgm:prSet presAssocID="{1BD5299D-FB4E-4F1F-A78D-A92D203FD80A}" presName="node" presStyleLbl="node1" presStyleIdx="0" presStyleCnt="5">
        <dgm:presLayoutVars>
          <dgm:bulletEnabled val="1"/>
        </dgm:presLayoutVars>
      </dgm:prSet>
      <dgm:spPr/>
    </dgm:pt>
    <dgm:pt modelId="{61842584-8F91-4DA8-A516-10D21D72870B}" type="pres">
      <dgm:prSet presAssocID="{9750C5E5-393F-427C-B91C-DBBE918442D4}" presName="sibTrans" presStyleLbl="sibTrans2D1" presStyleIdx="0" presStyleCnt="4"/>
      <dgm:spPr/>
    </dgm:pt>
    <dgm:pt modelId="{A274B45C-A407-453C-80F1-C52A048C75B5}" type="pres">
      <dgm:prSet presAssocID="{9750C5E5-393F-427C-B91C-DBBE918442D4}" presName="connectorText" presStyleLbl="sibTrans2D1" presStyleIdx="0" presStyleCnt="4"/>
      <dgm:spPr/>
    </dgm:pt>
    <dgm:pt modelId="{CF47B8D0-B58A-418D-838F-A31B7FDAA228}" type="pres">
      <dgm:prSet presAssocID="{916B1C0A-8E8C-4E5D-B11A-6D1D39CCDF13}" presName="node" presStyleLbl="node1" presStyleIdx="1" presStyleCnt="5">
        <dgm:presLayoutVars>
          <dgm:bulletEnabled val="1"/>
        </dgm:presLayoutVars>
      </dgm:prSet>
      <dgm:spPr/>
    </dgm:pt>
    <dgm:pt modelId="{E9C7B90E-54AA-4657-883D-43DC7A0BE5B2}" type="pres">
      <dgm:prSet presAssocID="{9B288A23-1E15-4821-9601-FFB2F8079B40}" presName="sibTrans" presStyleLbl="sibTrans2D1" presStyleIdx="1" presStyleCnt="4"/>
      <dgm:spPr/>
    </dgm:pt>
    <dgm:pt modelId="{9931D0AB-78BD-4022-AA20-AE5817413C8B}" type="pres">
      <dgm:prSet presAssocID="{9B288A23-1E15-4821-9601-FFB2F8079B40}" presName="connectorText" presStyleLbl="sibTrans2D1" presStyleIdx="1" presStyleCnt="4"/>
      <dgm:spPr/>
    </dgm:pt>
    <dgm:pt modelId="{EA67AB7F-49CB-434B-8AF3-3EF9D578ADC5}" type="pres">
      <dgm:prSet presAssocID="{9BCAFFFA-C486-4FC3-BF0F-728924496C3C}" presName="node" presStyleLbl="node1" presStyleIdx="2" presStyleCnt="5">
        <dgm:presLayoutVars>
          <dgm:bulletEnabled val="1"/>
        </dgm:presLayoutVars>
      </dgm:prSet>
      <dgm:spPr/>
    </dgm:pt>
    <dgm:pt modelId="{B7F69C7E-EE39-45B4-9ECE-BA33DE17E63E}" type="pres">
      <dgm:prSet presAssocID="{C708200C-D708-4A82-BC9A-92BD54EB89F7}" presName="sibTrans" presStyleLbl="sibTrans2D1" presStyleIdx="2" presStyleCnt="4"/>
      <dgm:spPr/>
    </dgm:pt>
    <dgm:pt modelId="{0CB01156-5CB9-48E2-B80A-D1C88A61D2AC}" type="pres">
      <dgm:prSet presAssocID="{C708200C-D708-4A82-BC9A-92BD54EB89F7}" presName="connectorText" presStyleLbl="sibTrans2D1" presStyleIdx="2" presStyleCnt="4"/>
      <dgm:spPr/>
    </dgm:pt>
    <dgm:pt modelId="{4AA3B518-045D-44D3-B299-89ECE2069025}" type="pres">
      <dgm:prSet presAssocID="{E8887054-9CD0-4F7C-A64E-EE80D5711315}" presName="node" presStyleLbl="node1" presStyleIdx="3" presStyleCnt="5">
        <dgm:presLayoutVars>
          <dgm:bulletEnabled val="1"/>
        </dgm:presLayoutVars>
      </dgm:prSet>
      <dgm:spPr/>
    </dgm:pt>
    <dgm:pt modelId="{E671703F-2067-4679-A047-DE0FF4FC282E}" type="pres">
      <dgm:prSet presAssocID="{E5DC327C-D608-44E5-82D2-292B09C9991A}" presName="sibTrans" presStyleLbl="sibTrans2D1" presStyleIdx="3" presStyleCnt="4"/>
      <dgm:spPr/>
    </dgm:pt>
    <dgm:pt modelId="{F78B46CE-75AD-415D-A327-8EECAF0BE2A2}" type="pres">
      <dgm:prSet presAssocID="{E5DC327C-D608-44E5-82D2-292B09C9991A}" presName="connectorText" presStyleLbl="sibTrans2D1" presStyleIdx="3" presStyleCnt="4"/>
      <dgm:spPr/>
    </dgm:pt>
    <dgm:pt modelId="{086DF622-4900-41C9-96AF-3099B80D06D2}" type="pres">
      <dgm:prSet presAssocID="{30FD7B7F-EE14-4DBC-847A-78CC32D902F7}" presName="node" presStyleLbl="node1" presStyleIdx="4" presStyleCnt="5">
        <dgm:presLayoutVars>
          <dgm:bulletEnabled val="1"/>
        </dgm:presLayoutVars>
      </dgm:prSet>
      <dgm:spPr/>
    </dgm:pt>
  </dgm:ptLst>
  <dgm:cxnLst>
    <dgm:cxn modelId="{7FBFBA1F-0F52-4AD0-988F-052D2132BFD0}" type="presOf" srcId="{9B288A23-1E15-4821-9601-FFB2F8079B40}" destId="{9931D0AB-78BD-4022-AA20-AE5817413C8B}" srcOrd="1" destOrd="0" presId="urn:microsoft.com/office/officeart/2005/8/layout/process1"/>
    <dgm:cxn modelId="{648AB829-207E-44B3-9D84-2FC02708FC61}" type="presOf" srcId="{C708200C-D708-4A82-BC9A-92BD54EB89F7}" destId="{B7F69C7E-EE39-45B4-9ECE-BA33DE17E63E}" srcOrd="0" destOrd="0" presId="urn:microsoft.com/office/officeart/2005/8/layout/process1"/>
    <dgm:cxn modelId="{A213153D-00CC-4775-85C2-3C3CAD5BEE81}" srcId="{10469113-9283-493A-94A8-EDC28539F322}" destId="{1BD5299D-FB4E-4F1F-A78D-A92D203FD80A}" srcOrd="0" destOrd="0" parTransId="{E568D7ED-B9D0-4461-9669-22E442FBE118}" sibTransId="{9750C5E5-393F-427C-B91C-DBBE918442D4}"/>
    <dgm:cxn modelId="{F368FE65-F7C4-4D82-AD3D-B772569F1EB4}" type="presOf" srcId="{C708200C-D708-4A82-BC9A-92BD54EB89F7}" destId="{0CB01156-5CB9-48E2-B80A-D1C88A61D2AC}" srcOrd="1" destOrd="0" presId="urn:microsoft.com/office/officeart/2005/8/layout/process1"/>
    <dgm:cxn modelId="{D52A2D67-D98E-4528-86C6-FC34D0ADD905}" type="presOf" srcId="{10469113-9283-493A-94A8-EDC28539F322}" destId="{F9504D3E-4677-4B08-B99A-D4037D9F4E0D}" srcOrd="0" destOrd="0" presId="urn:microsoft.com/office/officeart/2005/8/layout/process1"/>
    <dgm:cxn modelId="{20C2FC4D-B66B-4DF5-B811-DD4120ED0F4A}" type="presOf" srcId="{30FD7B7F-EE14-4DBC-847A-78CC32D902F7}" destId="{086DF622-4900-41C9-96AF-3099B80D06D2}" srcOrd="0" destOrd="0" presId="urn:microsoft.com/office/officeart/2005/8/layout/process1"/>
    <dgm:cxn modelId="{B62D5F4E-C405-49A5-B432-B8CCE1145B53}" type="presOf" srcId="{1BD5299D-FB4E-4F1F-A78D-A92D203FD80A}" destId="{CF730C25-83C5-4CB2-ABE0-5E9AE0FB9983}" srcOrd="0" destOrd="0" presId="urn:microsoft.com/office/officeart/2005/8/layout/process1"/>
    <dgm:cxn modelId="{190D0773-6896-4D4E-867A-CFDF42B4DF8F}" srcId="{10469113-9283-493A-94A8-EDC28539F322}" destId="{9BCAFFFA-C486-4FC3-BF0F-728924496C3C}" srcOrd="2" destOrd="0" parTransId="{EADF8EC6-1E57-4B17-A7B8-150D3FF93885}" sibTransId="{C708200C-D708-4A82-BC9A-92BD54EB89F7}"/>
    <dgm:cxn modelId="{02565159-D38A-4C1D-87B8-048CF8CD85A7}" type="presOf" srcId="{E5DC327C-D608-44E5-82D2-292B09C9991A}" destId="{E671703F-2067-4679-A047-DE0FF4FC282E}" srcOrd="0" destOrd="0" presId="urn:microsoft.com/office/officeart/2005/8/layout/process1"/>
    <dgm:cxn modelId="{29C5DF79-AFD9-4892-8AC8-B0D4EABCF025}" type="presOf" srcId="{9750C5E5-393F-427C-B91C-DBBE918442D4}" destId="{61842584-8F91-4DA8-A516-10D21D72870B}" srcOrd="0" destOrd="0" presId="urn:microsoft.com/office/officeart/2005/8/layout/process1"/>
    <dgm:cxn modelId="{712C3198-94DF-4907-8C5E-58C0F30E9DDF}" type="presOf" srcId="{9750C5E5-393F-427C-B91C-DBBE918442D4}" destId="{A274B45C-A407-453C-80F1-C52A048C75B5}" srcOrd="1" destOrd="0" presId="urn:microsoft.com/office/officeart/2005/8/layout/process1"/>
    <dgm:cxn modelId="{9C4B48A0-23E7-4A91-9350-444BB25C78FE}" type="presOf" srcId="{E8887054-9CD0-4F7C-A64E-EE80D5711315}" destId="{4AA3B518-045D-44D3-B299-89ECE2069025}" srcOrd="0" destOrd="0" presId="urn:microsoft.com/office/officeart/2005/8/layout/process1"/>
    <dgm:cxn modelId="{3D512CA5-6C4B-455A-8C83-4F56B37F0D45}" type="presOf" srcId="{9BCAFFFA-C486-4FC3-BF0F-728924496C3C}" destId="{EA67AB7F-49CB-434B-8AF3-3EF9D578ADC5}" srcOrd="0" destOrd="0" presId="urn:microsoft.com/office/officeart/2005/8/layout/process1"/>
    <dgm:cxn modelId="{80EBF9CB-F24B-47AC-ACB4-A11940EEF7EC}" type="presOf" srcId="{9B288A23-1E15-4821-9601-FFB2F8079B40}" destId="{E9C7B90E-54AA-4657-883D-43DC7A0BE5B2}" srcOrd="0" destOrd="0" presId="urn:microsoft.com/office/officeart/2005/8/layout/process1"/>
    <dgm:cxn modelId="{853BBFD5-170F-4A83-87A1-7960A589C369}" type="presOf" srcId="{E5DC327C-D608-44E5-82D2-292B09C9991A}" destId="{F78B46CE-75AD-415D-A327-8EECAF0BE2A2}" srcOrd="1" destOrd="0" presId="urn:microsoft.com/office/officeart/2005/8/layout/process1"/>
    <dgm:cxn modelId="{16A99FDC-B37D-46D5-A980-20640D71D543}" srcId="{10469113-9283-493A-94A8-EDC28539F322}" destId="{E8887054-9CD0-4F7C-A64E-EE80D5711315}" srcOrd="3" destOrd="0" parTransId="{18246E2A-123F-4EF3-921E-BA9065B345D1}" sibTransId="{E5DC327C-D608-44E5-82D2-292B09C9991A}"/>
    <dgm:cxn modelId="{E13DC8E6-8C01-489F-8D80-2B5D6A25C734}" type="presOf" srcId="{916B1C0A-8E8C-4E5D-B11A-6D1D39CCDF13}" destId="{CF47B8D0-B58A-418D-838F-A31B7FDAA228}" srcOrd="0" destOrd="0" presId="urn:microsoft.com/office/officeart/2005/8/layout/process1"/>
    <dgm:cxn modelId="{E548DBEE-CC89-4A44-A216-C8C60F117404}" srcId="{10469113-9283-493A-94A8-EDC28539F322}" destId="{916B1C0A-8E8C-4E5D-B11A-6D1D39CCDF13}" srcOrd="1" destOrd="0" parTransId="{8D765F70-7444-496C-947E-0A852671BBDB}" sibTransId="{9B288A23-1E15-4821-9601-FFB2F8079B40}"/>
    <dgm:cxn modelId="{89D1DFF3-B162-4D2C-B556-D9405723DF5D}" srcId="{10469113-9283-493A-94A8-EDC28539F322}" destId="{30FD7B7F-EE14-4DBC-847A-78CC32D902F7}" srcOrd="4" destOrd="0" parTransId="{C948FB47-1838-4D46-B345-D75BCC276DAA}" sibTransId="{EE9236A4-EE03-4716-82D2-B369D1F73557}"/>
    <dgm:cxn modelId="{8AD5BA63-3312-4A74-9E6C-CE7343957F72}" type="presParOf" srcId="{F9504D3E-4677-4B08-B99A-D4037D9F4E0D}" destId="{CF730C25-83C5-4CB2-ABE0-5E9AE0FB9983}" srcOrd="0" destOrd="0" presId="urn:microsoft.com/office/officeart/2005/8/layout/process1"/>
    <dgm:cxn modelId="{4A1CDEC5-24EB-4DA8-919A-210742694CA5}" type="presParOf" srcId="{F9504D3E-4677-4B08-B99A-D4037D9F4E0D}" destId="{61842584-8F91-4DA8-A516-10D21D72870B}" srcOrd="1" destOrd="0" presId="urn:microsoft.com/office/officeart/2005/8/layout/process1"/>
    <dgm:cxn modelId="{14E24851-2F92-4B3A-B24E-E0201F01018A}" type="presParOf" srcId="{61842584-8F91-4DA8-A516-10D21D72870B}" destId="{A274B45C-A407-453C-80F1-C52A048C75B5}" srcOrd="0" destOrd="0" presId="urn:microsoft.com/office/officeart/2005/8/layout/process1"/>
    <dgm:cxn modelId="{7FD9C9C6-E946-46B1-AA80-CD32E0E12B6D}" type="presParOf" srcId="{F9504D3E-4677-4B08-B99A-D4037D9F4E0D}" destId="{CF47B8D0-B58A-418D-838F-A31B7FDAA228}" srcOrd="2" destOrd="0" presId="urn:microsoft.com/office/officeart/2005/8/layout/process1"/>
    <dgm:cxn modelId="{4F932B48-7C7B-4478-8CF4-473E35E84143}" type="presParOf" srcId="{F9504D3E-4677-4B08-B99A-D4037D9F4E0D}" destId="{E9C7B90E-54AA-4657-883D-43DC7A0BE5B2}" srcOrd="3" destOrd="0" presId="urn:microsoft.com/office/officeart/2005/8/layout/process1"/>
    <dgm:cxn modelId="{0B52381F-3AEE-481D-B5F0-039E3B6D25C4}" type="presParOf" srcId="{E9C7B90E-54AA-4657-883D-43DC7A0BE5B2}" destId="{9931D0AB-78BD-4022-AA20-AE5817413C8B}" srcOrd="0" destOrd="0" presId="urn:microsoft.com/office/officeart/2005/8/layout/process1"/>
    <dgm:cxn modelId="{618D071A-FC18-45CB-8857-DC8595D12808}" type="presParOf" srcId="{F9504D3E-4677-4B08-B99A-D4037D9F4E0D}" destId="{EA67AB7F-49CB-434B-8AF3-3EF9D578ADC5}" srcOrd="4" destOrd="0" presId="urn:microsoft.com/office/officeart/2005/8/layout/process1"/>
    <dgm:cxn modelId="{7A038C00-952E-4B80-8C44-C5D7946AED50}" type="presParOf" srcId="{F9504D3E-4677-4B08-B99A-D4037D9F4E0D}" destId="{B7F69C7E-EE39-45B4-9ECE-BA33DE17E63E}" srcOrd="5" destOrd="0" presId="urn:microsoft.com/office/officeart/2005/8/layout/process1"/>
    <dgm:cxn modelId="{4E26A21E-5A11-4E05-8960-4D8BA6E97E10}" type="presParOf" srcId="{B7F69C7E-EE39-45B4-9ECE-BA33DE17E63E}" destId="{0CB01156-5CB9-48E2-B80A-D1C88A61D2AC}" srcOrd="0" destOrd="0" presId="urn:microsoft.com/office/officeart/2005/8/layout/process1"/>
    <dgm:cxn modelId="{F7405F72-8A86-4AB0-8F95-DE0EC205A628}" type="presParOf" srcId="{F9504D3E-4677-4B08-B99A-D4037D9F4E0D}" destId="{4AA3B518-045D-44D3-B299-89ECE2069025}" srcOrd="6" destOrd="0" presId="urn:microsoft.com/office/officeart/2005/8/layout/process1"/>
    <dgm:cxn modelId="{545E3A8C-4415-4D4A-AE90-85CFCD95AB6B}" type="presParOf" srcId="{F9504D3E-4677-4B08-B99A-D4037D9F4E0D}" destId="{E671703F-2067-4679-A047-DE0FF4FC282E}" srcOrd="7" destOrd="0" presId="urn:microsoft.com/office/officeart/2005/8/layout/process1"/>
    <dgm:cxn modelId="{4488A17C-C131-4E4F-9F13-1EB549DEB24F}" type="presParOf" srcId="{E671703F-2067-4679-A047-DE0FF4FC282E}" destId="{F78B46CE-75AD-415D-A327-8EECAF0BE2A2}" srcOrd="0" destOrd="0" presId="urn:microsoft.com/office/officeart/2005/8/layout/process1"/>
    <dgm:cxn modelId="{A0BC8B72-CF2C-48F5-A107-24A83442779A}" type="presParOf" srcId="{F9504D3E-4677-4B08-B99A-D4037D9F4E0D}" destId="{086DF622-4900-41C9-96AF-3099B80D06D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18752F-E982-4DA1-86B7-9BB6BBDEAB2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CA"/>
        </a:p>
      </dgm:t>
    </dgm:pt>
    <dgm:pt modelId="{3EE11398-E950-432D-AD21-E5C3EBB9F0FB}">
      <dgm:prSet phldrT="[Text]" custT="1"/>
      <dgm:spPr>
        <a:solidFill>
          <a:schemeClr val="bg1">
            <a:lumMod val="85000"/>
          </a:schemeClr>
        </a:solidFill>
      </dgm:spPr>
      <dgm:t>
        <a:bodyPr/>
        <a:lstStyle/>
        <a:p>
          <a:r>
            <a:rPr lang="en-CA" sz="2000" b="1" dirty="0">
              <a:solidFill>
                <a:schemeClr val="tx2">
                  <a:lumMod val="90000"/>
                  <a:lumOff val="10000"/>
                </a:schemeClr>
              </a:solidFill>
            </a:rPr>
            <a:t>Application information session</a:t>
          </a:r>
        </a:p>
      </dgm:t>
    </dgm:pt>
    <dgm:pt modelId="{8E155D81-71D5-4401-A29D-B454105871B8}" type="parTrans" cxnId="{D42F2DC0-D846-4C4C-9E12-0896E7AA337A}">
      <dgm:prSet/>
      <dgm:spPr/>
      <dgm:t>
        <a:bodyPr/>
        <a:lstStyle/>
        <a:p>
          <a:endParaRPr lang="en-CA" sz="2800"/>
        </a:p>
      </dgm:t>
    </dgm:pt>
    <dgm:pt modelId="{AF80B6A2-BFFC-4C9F-8E3A-9D6CC07D75BE}" type="sibTrans" cxnId="{D42F2DC0-D846-4C4C-9E12-0896E7AA337A}">
      <dgm:prSet custT="1"/>
      <dgm:spPr/>
      <dgm:t>
        <a:bodyPr/>
        <a:lstStyle/>
        <a:p>
          <a:endParaRPr lang="en-CA" sz="900"/>
        </a:p>
      </dgm:t>
    </dgm:pt>
    <dgm:pt modelId="{E9FBD271-2044-47CB-8DDC-2EB11AE3C774}">
      <dgm:prSet phldrT="[Text]" custT="1"/>
      <dgm:spPr>
        <a:solidFill>
          <a:schemeClr val="bg1">
            <a:lumMod val="85000"/>
          </a:schemeClr>
        </a:solidFill>
      </dgm:spPr>
      <dgm:t>
        <a:bodyPr/>
        <a:lstStyle/>
        <a:p>
          <a:r>
            <a:rPr lang="en-CA" sz="2000" dirty="0">
              <a:solidFill>
                <a:schemeClr val="tx2">
                  <a:lumMod val="90000"/>
                  <a:lumOff val="10000"/>
                </a:schemeClr>
              </a:solidFill>
            </a:rPr>
            <a:t>Today</a:t>
          </a:r>
        </a:p>
      </dgm:t>
    </dgm:pt>
    <dgm:pt modelId="{9B6FE48E-F8A6-4E94-8960-03468ECCCC3B}" type="parTrans" cxnId="{B49A2A61-3E28-4BB2-A3B3-87850DA4DCDA}">
      <dgm:prSet/>
      <dgm:spPr/>
      <dgm:t>
        <a:bodyPr/>
        <a:lstStyle/>
        <a:p>
          <a:endParaRPr lang="en-CA" sz="2800"/>
        </a:p>
      </dgm:t>
    </dgm:pt>
    <dgm:pt modelId="{150B254E-8E09-459F-8310-C32F12D93BDF}" type="sibTrans" cxnId="{B49A2A61-3E28-4BB2-A3B3-87850DA4DCDA}">
      <dgm:prSet/>
      <dgm:spPr/>
      <dgm:t>
        <a:bodyPr/>
        <a:lstStyle/>
        <a:p>
          <a:endParaRPr lang="en-CA" sz="2800"/>
        </a:p>
      </dgm:t>
    </dgm:pt>
    <dgm:pt modelId="{CCFFD92F-CF8B-4F23-9A12-D90B3976432D}">
      <dgm:prSet phldrT="[Text]" custT="1"/>
      <dgm:spPr>
        <a:ln w="57150">
          <a:solidFill>
            <a:schemeClr val="accent4"/>
          </a:solidFill>
        </a:ln>
      </dgm:spPr>
      <dgm:t>
        <a:bodyPr/>
        <a:lstStyle/>
        <a:p>
          <a:r>
            <a:rPr lang="en-CA" sz="2000" b="1" dirty="0"/>
            <a:t>Applications close</a:t>
          </a:r>
        </a:p>
      </dgm:t>
    </dgm:pt>
    <dgm:pt modelId="{38123F68-14FE-4FE1-B6E3-A417515536D1}" type="parTrans" cxnId="{C0BD3354-5E09-4E6D-9FE6-736E1B672437}">
      <dgm:prSet/>
      <dgm:spPr/>
      <dgm:t>
        <a:bodyPr/>
        <a:lstStyle/>
        <a:p>
          <a:endParaRPr lang="en-CA" sz="2800"/>
        </a:p>
      </dgm:t>
    </dgm:pt>
    <dgm:pt modelId="{0E6CDFC0-F0C5-4C4D-AC6F-B1FD41807CDD}" type="sibTrans" cxnId="{C0BD3354-5E09-4E6D-9FE6-736E1B672437}">
      <dgm:prSet custT="1"/>
      <dgm:spPr/>
      <dgm:t>
        <a:bodyPr/>
        <a:lstStyle/>
        <a:p>
          <a:endParaRPr lang="en-CA" sz="900"/>
        </a:p>
      </dgm:t>
    </dgm:pt>
    <dgm:pt modelId="{6DFC4A93-709E-49EA-B268-B04BED8813FB}">
      <dgm:prSet phldrT="[Text]" custT="1"/>
      <dgm:spPr>
        <a:ln w="57150">
          <a:solidFill>
            <a:schemeClr val="accent4"/>
          </a:solidFill>
        </a:ln>
      </dgm:spPr>
      <dgm:t>
        <a:bodyPr/>
        <a:lstStyle/>
        <a:p>
          <a:r>
            <a:rPr lang="en-CA" sz="2000" dirty="0"/>
            <a:t>Oct 29</a:t>
          </a:r>
        </a:p>
      </dgm:t>
    </dgm:pt>
    <dgm:pt modelId="{DF9200F9-1795-402B-81D9-28D3B8202036}" type="parTrans" cxnId="{7AD3768F-E66E-440D-92BE-33E0BB4CFCFF}">
      <dgm:prSet/>
      <dgm:spPr/>
      <dgm:t>
        <a:bodyPr/>
        <a:lstStyle/>
        <a:p>
          <a:endParaRPr lang="en-CA" sz="2800"/>
        </a:p>
      </dgm:t>
    </dgm:pt>
    <dgm:pt modelId="{AA1A4311-C480-432D-B586-6DD03371361D}" type="sibTrans" cxnId="{7AD3768F-E66E-440D-92BE-33E0BB4CFCFF}">
      <dgm:prSet/>
      <dgm:spPr/>
      <dgm:t>
        <a:bodyPr/>
        <a:lstStyle/>
        <a:p>
          <a:endParaRPr lang="en-CA" sz="2800"/>
        </a:p>
      </dgm:t>
    </dgm:pt>
    <dgm:pt modelId="{A7A369F7-36EC-47F4-B92D-C43FC290F208}">
      <dgm:prSet phldrT="[Text]" custT="1"/>
      <dgm:spPr/>
      <dgm:t>
        <a:bodyPr/>
        <a:lstStyle/>
        <a:p>
          <a:r>
            <a:rPr lang="en-CA" sz="2000"/>
            <a:t>November </a:t>
          </a:r>
        </a:p>
      </dgm:t>
    </dgm:pt>
    <dgm:pt modelId="{7751C42B-B255-48F0-9F31-C031C78F982F}" type="parTrans" cxnId="{EA0FB5B5-CDD6-4BCA-8AF6-398AC7BDAD54}">
      <dgm:prSet/>
      <dgm:spPr/>
      <dgm:t>
        <a:bodyPr/>
        <a:lstStyle/>
        <a:p>
          <a:endParaRPr lang="en-CA" sz="2800"/>
        </a:p>
      </dgm:t>
    </dgm:pt>
    <dgm:pt modelId="{5F05C868-92CE-48DF-9A87-74626C7B92C1}" type="sibTrans" cxnId="{EA0FB5B5-CDD6-4BCA-8AF6-398AC7BDAD54}">
      <dgm:prSet/>
      <dgm:spPr/>
      <dgm:t>
        <a:bodyPr/>
        <a:lstStyle/>
        <a:p>
          <a:endParaRPr lang="en-CA" sz="2800"/>
        </a:p>
      </dgm:t>
    </dgm:pt>
    <dgm:pt modelId="{9168AA1D-E75D-457A-83E3-B674F5863D07}">
      <dgm:prSet phldrT="[Text]" custT="1"/>
      <dgm:spPr/>
      <dgm:t>
        <a:bodyPr/>
        <a:lstStyle/>
        <a:p>
          <a:r>
            <a:rPr lang="en-CA" sz="2000" b="1" dirty="0"/>
            <a:t>Grants awarded</a:t>
          </a:r>
        </a:p>
      </dgm:t>
    </dgm:pt>
    <dgm:pt modelId="{D68B8546-791B-411A-BB98-B73F3EC25BC9}" type="parTrans" cxnId="{AAA1FAEF-950E-46F9-B11B-02D143E84A07}">
      <dgm:prSet/>
      <dgm:spPr/>
      <dgm:t>
        <a:bodyPr/>
        <a:lstStyle/>
        <a:p>
          <a:endParaRPr lang="en-CA" sz="2800"/>
        </a:p>
      </dgm:t>
    </dgm:pt>
    <dgm:pt modelId="{E2020FED-D776-4935-A2FD-F9E608765F7B}" type="sibTrans" cxnId="{AAA1FAEF-950E-46F9-B11B-02D143E84A07}">
      <dgm:prSet custT="1"/>
      <dgm:spPr/>
      <dgm:t>
        <a:bodyPr/>
        <a:lstStyle/>
        <a:p>
          <a:endParaRPr lang="en-CA" sz="900"/>
        </a:p>
      </dgm:t>
    </dgm:pt>
    <dgm:pt modelId="{44A6F430-51A7-4924-8AC6-45518CC72791}">
      <dgm:prSet phldrT="[Text]" custT="1"/>
      <dgm:spPr/>
      <dgm:t>
        <a:bodyPr/>
        <a:lstStyle/>
        <a:p>
          <a:r>
            <a:rPr lang="en-CA" sz="2000" b="1"/>
            <a:t>Capacity assessment work completed</a:t>
          </a:r>
        </a:p>
      </dgm:t>
    </dgm:pt>
    <dgm:pt modelId="{5B11B350-895B-45F7-AAE5-80B544B12710}" type="parTrans" cxnId="{00D8769F-058E-4B02-88AA-6575ED999C6B}">
      <dgm:prSet/>
      <dgm:spPr/>
      <dgm:t>
        <a:bodyPr/>
        <a:lstStyle/>
        <a:p>
          <a:endParaRPr lang="en-CA" sz="2800"/>
        </a:p>
      </dgm:t>
    </dgm:pt>
    <dgm:pt modelId="{1116B753-9243-4EC6-B9F1-72250C1E1CFA}" type="sibTrans" cxnId="{00D8769F-058E-4B02-88AA-6575ED999C6B}">
      <dgm:prSet/>
      <dgm:spPr/>
      <dgm:t>
        <a:bodyPr/>
        <a:lstStyle/>
        <a:p>
          <a:endParaRPr lang="en-CA" sz="2800"/>
        </a:p>
      </dgm:t>
    </dgm:pt>
    <dgm:pt modelId="{617EEA78-35F6-430F-B5C5-0D600729EC2D}">
      <dgm:prSet phldrT="[Text]" custT="1"/>
      <dgm:spPr/>
      <dgm:t>
        <a:bodyPr/>
        <a:lstStyle/>
        <a:p>
          <a:r>
            <a:rPr lang="en-CA" sz="2000" dirty="0"/>
            <a:t>November to January</a:t>
          </a:r>
        </a:p>
      </dgm:t>
    </dgm:pt>
    <dgm:pt modelId="{8D9B3F75-AA3F-46AD-8AE6-153772D55CAC}" type="parTrans" cxnId="{79EF54EB-48DF-49F0-9AE3-71D9704915CE}">
      <dgm:prSet/>
      <dgm:spPr/>
      <dgm:t>
        <a:bodyPr/>
        <a:lstStyle/>
        <a:p>
          <a:endParaRPr lang="en-CA" sz="2800"/>
        </a:p>
      </dgm:t>
    </dgm:pt>
    <dgm:pt modelId="{829422CF-6179-4F65-9454-0EF014948883}" type="sibTrans" cxnId="{79EF54EB-48DF-49F0-9AE3-71D9704915CE}">
      <dgm:prSet/>
      <dgm:spPr/>
      <dgm:t>
        <a:bodyPr/>
        <a:lstStyle/>
        <a:p>
          <a:endParaRPr lang="en-CA" sz="2800"/>
        </a:p>
      </dgm:t>
    </dgm:pt>
    <dgm:pt modelId="{A9162F74-931E-48F8-89A4-597AE959BAF0}">
      <dgm:prSet phldrT="[Text]" custT="1"/>
      <dgm:spPr>
        <a:ln w="57150">
          <a:solidFill>
            <a:schemeClr val="accent4"/>
          </a:solidFill>
        </a:ln>
      </dgm:spPr>
      <dgm:t>
        <a:bodyPr/>
        <a:lstStyle/>
        <a:p>
          <a:r>
            <a:rPr lang="en-CA" sz="2000" dirty="0"/>
            <a:t>4 pm</a:t>
          </a:r>
        </a:p>
      </dgm:t>
    </dgm:pt>
    <dgm:pt modelId="{AA55CBB6-E0C8-431E-9C4C-0F0408A6B97F}" type="parTrans" cxnId="{0EF64DCE-B1E7-4FAE-B5A7-341B4D049525}">
      <dgm:prSet/>
      <dgm:spPr/>
      <dgm:t>
        <a:bodyPr/>
        <a:lstStyle/>
        <a:p>
          <a:endParaRPr lang="en-CA" sz="1600"/>
        </a:p>
      </dgm:t>
    </dgm:pt>
    <dgm:pt modelId="{400283AE-72C0-4623-BC51-B04BD7D006BF}" type="sibTrans" cxnId="{0EF64DCE-B1E7-4FAE-B5A7-341B4D049525}">
      <dgm:prSet/>
      <dgm:spPr/>
      <dgm:t>
        <a:bodyPr/>
        <a:lstStyle/>
        <a:p>
          <a:endParaRPr lang="en-CA" sz="1600"/>
        </a:p>
      </dgm:t>
    </dgm:pt>
    <dgm:pt modelId="{D7FB2192-BAF4-4AE7-9C00-E53FD4981BCF}">
      <dgm:prSet phldrT="[Text]" custT="1"/>
      <dgm:spPr>
        <a:solidFill>
          <a:schemeClr val="bg1">
            <a:lumMod val="85000"/>
          </a:schemeClr>
        </a:solidFill>
      </dgm:spPr>
      <dgm:t>
        <a:bodyPr/>
        <a:lstStyle/>
        <a:p>
          <a:r>
            <a:rPr lang="en-CA" sz="2000" b="1" dirty="0">
              <a:solidFill>
                <a:schemeClr val="tx2">
                  <a:lumMod val="90000"/>
                  <a:lumOff val="10000"/>
                </a:schemeClr>
              </a:solidFill>
            </a:rPr>
            <a:t>Applications open</a:t>
          </a:r>
        </a:p>
      </dgm:t>
    </dgm:pt>
    <dgm:pt modelId="{03EF89A2-4601-4FDB-ACFF-C44B11FB0CF6}" type="parTrans" cxnId="{1909B26A-D912-4548-9511-0EF9781A1245}">
      <dgm:prSet/>
      <dgm:spPr/>
      <dgm:t>
        <a:bodyPr/>
        <a:lstStyle/>
        <a:p>
          <a:endParaRPr lang="en-CA" sz="1600"/>
        </a:p>
      </dgm:t>
    </dgm:pt>
    <dgm:pt modelId="{BA710BBD-21B7-492D-AAC1-45741AF9B474}" type="sibTrans" cxnId="{1909B26A-D912-4548-9511-0EF9781A1245}">
      <dgm:prSet custT="1"/>
      <dgm:spPr/>
      <dgm:t>
        <a:bodyPr/>
        <a:lstStyle/>
        <a:p>
          <a:endParaRPr lang="en-CA" sz="900"/>
        </a:p>
      </dgm:t>
    </dgm:pt>
    <dgm:pt modelId="{2682DCFD-D687-4BB6-8C9B-93B74647CB82}">
      <dgm:prSet phldrT="[Text]" custT="1"/>
      <dgm:spPr>
        <a:solidFill>
          <a:schemeClr val="bg1">
            <a:lumMod val="85000"/>
          </a:schemeClr>
        </a:solidFill>
      </dgm:spPr>
      <dgm:t>
        <a:bodyPr/>
        <a:lstStyle/>
        <a:p>
          <a:r>
            <a:rPr lang="en-CA" sz="2000" b="0" dirty="0">
              <a:solidFill>
                <a:schemeClr val="tx2">
                  <a:lumMod val="90000"/>
                  <a:lumOff val="10000"/>
                </a:schemeClr>
              </a:solidFill>
            </a:rPr>
            <a:t>Oct 15</a:t>
          </a:r>
        </a:p>
      </dgm:t>
    </dgm:pt>
    <dgm:pt modelId="{9A3A6CA4-265D-4C09-931E-5ED62CD82857}" type="parTrans" cxnId="{5F003C49-7191-4624-B015-BFB5530BDF00}">
      <dgm:prSet/>
      <dgm:spPr/>
      <dgm:t>
        <a:bodyPr/>
        <a:lstStyle/>
        <a:p>
          <a:endParaRPr lang="en-CA" sz="1600"/>
        </a:p>
      </dgm:t>
    </dgm:pt>
    <dgm:pt modelId="{2063F8F5-B6DB-443B-9E72-D2329EE0CFF3}" type="sibTrans" cxnId="{5F003C49-7191-4624-B015-BFB5530BDF00}">
      <dgm:prSet/>
      <dgm:spPr/>
      <dgm:t>
        <a:bodyPr/>
        <a:lstStyle/>
        <a:p>
          <a:endParaRPr lang="en-CA" sz="1600"/>
        </a:p>
      </dgm:t>
    </dgm:pt>
    <dgm:pt modelId="{1062DD44-B76C-4B32-B547-D62F0F0998E8}" type="pres">
      <dgm:prSet presAssocID="{D318752F-E982-4DA1-86B7-9BB6BBDEAB2A}" presName="Name0" presStyleCnt="0">
        <dgm:presLayoutVars>
          <dgm:dir/>
          <dgm:resizeHandles val="exact"/>
        </dgm:presLayoutVars>
      </dgm:prSet>
      <dgm:spPr/>
    </dgm:pt>
    <dgm:pt modelId="{93F81FC7-A442-4A4C-AA53-1E1C3C0F4E49}" type="pres">
      <dgm:prSet presAssocID="{D7FB2192-BAF4-4AE7-9C00-E53FD4981BCF}" presName="node" presStyleLbl="node1" presStyleIdx="0" presStyleCnt="5" custScaleX="150634">
        <dgm:presLayoutVars>
          <dgm:bulletEnabled val="1"/>
        </dgm:presLayoutVars>
      </dgm:prSet>
      <dgm:spPr/>
    </dgm:pt>
    <dgm:pt modelId="{96760943-D148-4896-A172-2234FA537CEF}" type="pres">
      <dgm:prSet presAssocID="{BA710BBD-21B7-492D-AAC1-45741AF9B474}" presName="sibTrans" presStyleLbl="sibTrans2D1" presStyleIdx="0" presStyleCnt="4"/>
      <dgm:spPr/>
    </dgm:pt>
    <dgm:pt modelId="{D9B6DDFB-C4BC-43A1-A11C-3CC68EBD7A46}" type="pres">
      <dgm:prSet presAssocID="{BA710BBD-21B7-492D-AAC1-45741AF9B474}" presName="connectorText" presStyleLbl="sibTrans2D1" presStyleIdx="0" presStyleCnt="4"/>
      <dgm:spPr/>
    </dgm:pt>
    <dgm:pt modelId="{5C90CBDD-9530-468B-A14C-4355CB3E931D}" type="pres">
      <dgm:prSet presAssocID="{3EE11398-E950-432D-AD21-E5C3EBB9F0FB}" presName="node" presStyleLbl="node1" presStyleIdx="1" presStyleCnt="5" custScaleX="150634">
        <dgm:presLayoutVars>
          <dgm:bulletEnabled val="1"/>
        </dgm:presLayoutVars>
      </dgm:prSet>
      <dgm:spPr/>
    </dgm:pt>
    <dgm:pt modelId="{438FED8C-2A8A-41C0-BDA4-BF925991FFBA}" type="pres">
      <dgm:prSet presAssocID="{AF80B6A2-BFFC-4C9F-8E3A-9D6CC07D75BE}" presName="sibTrans" presStyleLbl="sibTrans2D1" presStyleIdx="1" presStyleCnt="4"/>
      <dgm:spPr/>
    </dgm:pt>
    <dgm:pt modelId="{3D80B823-69A6-4C73-B74D-CCCA8CC1C66A}" type="pres">
      <dgm:prSet presAssocID="{AF80B6A2-BFFC-4C9F-8E3A-9D6CC07D75BE}" presName="connectorText" presStyleLbl="sibTrans2D1" presStyleIdx="1" presStyleCnt="4"/>
      <dgm:spPr/>
    </dgm:pt>
    <dgm:pt modelId="{7141B8F0-8C94-43D7-92D2-6580AC61443F}" type="pres">
      <dgm:prSet presAssocID="{CCFFD92F-CF8B-4F23-9A12-D90B3976432D}" presName="node" presStyleLbl="node1" presStyleIdx="2" presStyleCnt="5" custScaleX="150634">
        <dgm:presLayoutVars>
          <dgm:bulletEnabled val="1"/>
        </dgm:presLayoutVars>
      </dgm:prSet>
      <dgm:spPr/>
    </dgm:pt>
    <dgm:pt modelId="{97AC4CE9-A2EE-4540-85A3-302D9AB0FF91}" type="pres">
      <dgm:prSet presAssocID="{0E6CDFC0-F0C5-4C4D-AC6F-B1FD41807CDD}" presName="sibTrans" presStyleLbl="sibTrans2D1" presStyleIdx="2" presStyleCnt="4"/>
      <dgm:spPr/>
    </dgm:pt>
    <dgm:pt modelId="{4D3FD1B2-CB61-4882-92EA-05144A344117}" type="pres">
      <dgm:prSet presAssocID="{0E6CDFC0-F0C5-4C4D-AC6F-B1FD41807CDD}" presName="connectorText" presStyleLbl="sibTrans2D1" presStyleIdx="2" presStyleCnt="4"/>
      <dgm:spPr/>
    </dgm:pt>
    <dgm:pt modelId="{E7C5AB51-0B25-44FE-95E8-46FA222D5508}" type="pres">
      <dgm:prSet presAssocID="{9168AA1D-E75D-457A-83E3-B674F5863D07}" presName="node" presStyleLbl="node1" presStyleIdx="3" presStyleCnt="5" custScaleX="150634">
        <dgm:presLayoutVars>
          <dgm:bulletEnabled val="1"/>
        </dgm:presLayoutVars>
      </dgm:prSet>
      <dgm:spPr/>
    </dgm:pt>
    <dgm:pt modelId="{4FC1B3FC-CA63-4BDF-98A7-3C5F0229D2D8}" type="pres">
      <dgm:prSet presAssocID="{E2020FED-D776-4935-A2FD-F9E608765F7B}" presName="sibTrans" presStyleLbl="sibTrans2D1" presStyleIdx="3" presStyleCnt="4"/>
      <dgm:spPr/>
    </dgm:pt>
    <dgm:pt modelId="{586D1E26-92D7-4F7B-B463-7F118E02A250}" type="pres">
      <dgm:prSet presAssocID="{E2020FED-D776-4935-A2FD-F9E608765F7B}" presName="connectorText" presStyleLbl="sibTrans2D1" presStyleIdx="3" presStyleCnt="4"/>
      <dgm:spPr/>
    </dgm:pt>
    <dgm:pt modelId="{18F8C212-8C57-4ED2-B6F1-CC8387FD0A6F}" type="pres">
      <dgm:prSet presAssocID="{44A6F430-51A7-4924-8AC6-45518CC72791}" presName="node" presStyleLbl="node1" presStyleIdx="4" presStyleCnt="5" custScaleX="150634">
        <dgm:presLayoutVars>
          <dgm:bulletEnabled val="1"/>
        </dgm:presLayoutVars>
      </dgm:prSet>
      <dgm:spPr/>
    </dgm:pt>
  </dgm:ptLst>
  <dgm:cxnLst>
    <dgm:cxn modelId="{07B5B102-845F-4FD9-8FCB-F320CFCFAF5D}" type="presOf" srcId="{A9162F74-931E-48F8-89A4-597AE959BAF0}" destId="{7141B8F0-8C94-43D7-92D2-6580AC61443F}" srcOrd="0" destOrd="2" presId="urn:microsoft.com/office/officeart/2005/8/layout/process1"/>
    <dgm:cxn modelId="{59E1D40B-D9C9-451B-9026-3D00C0D15366}" type="presOf" srcId="{BA710BBD-21B7-492D-AAC1-45741AF9B474}" destId="{D9B6DDFB-C4BC-43A1-A11C-3CC68EBD7A46}" srcOrd="1" destOrd="0" presId="urn:microsoft.com/office/officeart/2005/8/layout/process1"/>
    <dgm:cxn modelId="{E44D530E-0198-4C14-ACD6-FCBA2EA2DF8A}" type="presOf" srcId="{BA710BBD-21B7-492D-AAC1-45741AF9B474}" destId="{96760943-D148-4896-A172-2234FA537CEF}" srcOrd="0" destOrd="0" presId="urn:microsoft.com/office/officeart/2005/8/layout/process1"/>
    <dgm:cxn modelId="{7BBD8B1B-116C-41C3-B131-80B885C2D7A4}" type="presOf" srcId="{E2020FED-D776-4935-A2FD-F9E608765F7B}" destId="{4FC1B3FC-CA63-4BDF-98A7-3C5F0229D2D8}" srcOrd="0" destOrd="0" presId="urn:microsoft.com/office/officeart/2005/8/layout/process1"/>
    <dgm:cxn modelId="{1F1F392C-D984-423F-951A-0ADAB7E1679F}" type="presOf" srcId="{D318752F-E982-4DA1-86B7-9BB6BBDEAB2A}" destId="{1062DD44-B76C-4B32-B547-D62F0F0998E8}" srcOrd="0" destOrd="0" presId="urn:microsoft.com/office/officeart/2005/8/layout/process1"/>
    <dgm:cxn modelId="{230B8636-D3BA-4C13-8709-BEC33DCE8EB1}" type="presOf" srcId="{9168AA1D-E75D-457A-83E3-B674F5863D07}" destId="{E7C5AB51-0B25-44FE-95E8-46FA222D5508}" srcOrd="0" destOrd="0" presId="urn:microsoft.com/office/officeart/2005/8/layout/process1"/>
    <dgm:cxn modelId="{990C8736-FB68-45D5-9CEE-EDBC9FE22868}" type="presOf" srcId="{AF80B6A2-BFFC-4C9F-8E3A-9D6CC07D75BE}" destId="{3D80B823-69A6-4C73-B74D-CCCA8CC1C66A}" srcOrd="1" destOrd="0" presId="urn:microsoft.com/office/officeart/2005/8/layout/process1"/>
    <dgm:cxn modelId="{C7504C39-BADD-4C5E-8296-61F676B3C5CF}" type="presOf" srcId="{617EEA78-35F6-430F-B5C5-0D600729EC2D}" destId="{18F8C212-8C57-4ED2-B6F1-CC8387FD0A6F}" srcOrd="0" destOrd="1" presId="urn:microsoft.com/office/officeart/2005/8/layout/process1"/>
    <dgm:cxn modelId="{5D3B1A40-EA78-4350-BDCC-1A472EC8015A}" type="presOf" srcId="{0E6CDFC0-F0C5-4C4D-AC6F-B1FD41807CDD}" destId="{97AC4CE9-A2EE-4540-85A3-302D9AB0FF91}" srcOrd="0" destOrd="0" presId="urn:microsoft.com/office/officeart/2005/8/layout/process1"/>
    <dgm:cxn modelId="{B49A2A61-3E28-4BB2-A3B3-87850DA4DCDA}" srcId="{3EE11398-E950-432D-AD21-E5C3EBB9F0FB}" destId="{E9FBD271-2044-47CB-8DDC-2EB11AE3C774}" srcOrd="0" destOrd="0" parTransId="{9B6FE48E-F8A6-4E94-8960-03468ECCCC3B}" sibTransId="{150B254E-8E09-459F-8310-C32F12D93BDF}"/>
    <dgm:cxn modelId="{5F003C49-7191-4624-B015-BFB5530BDF00}" srcId="{D7FB2192-BAF4-4AE7-9C00-E53FD4981BCF}" destId="{2682DCFD-D687-4BB6-8C9B-93B74647CB82}" srcOrd="0" destOrd="0" parTransId="{9A3A6CA4-265D-4C09-931E-5ED62CD82857}" sibTransId="{2063F8F5-B6DB-443B-9E72-D2329EE0CFF3}"/>
    <dgm:cxn modelId="{1909B26A-D912-4548-9511-0EF9781A1245}" srcId="{D318752F-E982-4DA1-86B7-9BB6BBDEAB2A}" destId="{D7FB2192-BAF4-4AE7-9C00-E53FD4981BCF}" srcOrd="0" destOrd="0" parTransId="{03EF89A2-4601-4FDB-ACFF-C44B11FB0CF6}" sibTransId="{BA710BBD-21B7-492D-AAC1-45741AF9B474}"/>
    <dgm:cxn modelId="{7BC9A34E-05E4-4E28-8DF5-3F8B4913582C}" type="presOf" srcId="{AF80B6A2-BFFC-4C9F-8E3A-9D6CC07D75BE}" destId="{438FED8C-2A8A-41C0-BDA4-BF925991FFBA}" srcOrd="0" destOrd="0" presId="urn:microsoft.com/office/officeart/2005/8/layout/process1"/>
    <dgm:cxn modelId="{EA281D52-AD6D-4C03-90E3-D8D5F4D49E17}" type="presOf" srcId="{A7A369F7-36EC-47F4-B92D-C43FC290F208}" destId="{E7C5AB51-0B25-44FE-95E8-46FA222D5508}" srcOrd="0" destOrd="1" presId="urn:microsoft.com/office/officeart/2005/8/layout/process1"/>
    <dgm:cxn modelId="{C0BD3354-5E09-4E6D-9FE6-736E1B672437}" srcId="{D318752F-E982-4DA1-86B7-9BB6BBDEAB2A}" destId="{CCFFD92F-CF8B-4F23-9A12-D90B3976432D}" srcOrd="2" destOrd="0" parTransId="{38123F68-14FE-4FE1-B6E3-A417515536D1}" sibTransId="{0E6CDFC0-F0C5-4C4D-AC6F-B1FD41807CDD}"/>
    <dgm:cxn modelId="{8697C176-ECC0-4C7D-81D0-6871FD61FCFA}" type="presOf" srcId="{3EE11398-E950-432D-AD21-E5C3EBB9F0FB}" destId="{5C90CBDD-9530-468B-A14C-4355CB3E931D}" srcOrd="0" destOrd="0" presId="urn:microsoft.com/office/officeart/2005/8/layout/process1"/>
    <dgm:cxn modelId="{074DE857-4F95-4554-A57B-808747234B53}" type="presOf" srcId="{2682DCFD-D687-4BB6-8C9B-93B74647CB82}" destId="{93F81FC7-A442-4A4C-AA53-1E1C3C0F4E49}" srcOrd="0" destOrd="1" presId="urn:microsoft.com/office/officeart/2005/8/layout/process1"/>
    <dgm:cxn modelId="{7AD3768F-E66E-440D-92BE-33E0BB4CFCFF}" srcId="{CCFFD92F-CF8B-4F23-9A12-D90B3976432D}" destId="{6DFC4A93-709E-49EA-B268-B04BED8813FB}" srcOrd="0" destOrd="0" parTransId="{DF9200F9-1795-402B-81D9-28D3B8202036}" sibTransId="{AA1A4311-C480-432D-B586-6DD03371361D}"/>
    <dgm:cxn modelId="{C8876A96-0EDF-4213-B2E5-67F203348FBB}" type="presOf" srcId="{D7FB2192-BAF4-4AE7-9C00-E53FD4981BCF}" destId="{93F81FC7-A442-4A4C-AA53-1E1C3C0F4E49}" srcOrd="0" destOrd="0" presId="urn:microsoft.com/office/officeart/2005/8/layout/process1"/>
    <dgm:cxn modelId="{89E6FB96-3BDC-4BBE-9A08-70BFC4759425}" type="presOf" srcId="{CCFFD92F-CF8B-4F23-9A12-D90B3976432D}" destId="{7141B8F0-8C94-43D7-92D2-6580AC61443F}" srcOrd="0" destOrd="0" presId="urn:microsoft.com/office/officeart/2005/8/layout/process1"/>
    <dgm:cxn modelId="{A743619D-46F7-4FC9-8B40-CC96084BC7C8}" type="presOf" srcId="{6DFC4A93-709E-49EA-B268-B04BED8813FB}" destId="{7141B8F0-8C94-43D7-92D2-6580AC61443F}" srcOrd="0" destOrd="1" presId="urn:microsoft.com/office/officeart/2005/8/layout/process1"/>
    <dgm:cxn modelId="{00D8769F-058E-4B02-88AA-6575ED999C6B}" srcId="{D318752F-E982-4DA1-86B7-9BB6BBDEAB2A}" destId="{44A6F430-51A7-4924-8AC6-45518CC72791}" srcOrd="4" destOrd="0" parTransId="{5B11B350-895B-45F7-AAE5-80B544B12710}" sibTransId="{1116B753-9243-4EC6-B9F1-72250C1E1CFA}"/>
    <dgm:cxn modelId="{EA0FB5B5-CDD6-4BCA-8AF6-398AC7BDAD54}" srcId="{9168AA1D-E75D-457A-83E3-B674F5863D07}" destId="{A7A369F7-36EC-47F4-B92D-C43FC290F208}" srcOrd="0" destOrd="0" parTransId="{7751C42B-B255-48F0-9F31-C031C78F982F}" sibTransId="{5F05C868-92CE-48DF-9A87-74626C7B92C1}"/>
    <dgm:cxn modelId="{D42F2DC0-D846-4C4C-9E12-0896E7AA337A}" srcId="{D318752F-E982-4DA1-86B7-9BB6BBDEAB2A}" destId="{3EE11398-E950-432D-AD21-E5C3EBB9F0FB}" srcOrd="1" destOrd="0" parTransId="{8E155D81-71D5-4401-A29D-B454105871B8}" sibTransId="{AF80B6A2-BFFC-4C9F-8E3A-9D6CC07D75BE}"/>
    <dgm:cxn modelId="{0EF64DCE-B1E7-4FAE-B5A7-341B4D049525}" srcId="{CCFFD92F-CF8B-4F23-9A12-D90B3976432D}" destId="{A9162F74-931E-48F8-89A4-597AE959BAF0}" srcOrd="1" destOrd="0" parTransId="{AA55CBB6-E0C8-431E-9C4C-0F0408A6B97F}" sibTransId="{400283AE-72C0-4623-BC51-B04BD7D006BF}"/>
    <dgm:cxn modelId="{035FA5D9-FDDA-4D84-A927-1FD470087B3E}" type="presOf" srcId="{44A6F430-51A7-4924-8AC6-45518CC72791}" destId="{18F8C212-8C57-4ED2-B6F1-CC8387FD0A6F}" srcOrd="0" destOrd="0" presId="urn:microsoft.com/office/officeart/2005/8/layout/process1"/>
    <dgm:cxn modelId="{5B4384DC-C820-480A-A4D9-9CA1A58B5FDA}" type="presOf" srcId="{E2020FED-D776-4935-A2FD-F9E608765F7B}" destId="{586D1E26-92D7-4F7B-B463-7F118E02A250}" srcOrd="1" destOrd="0" presId="urn:microsoft.com/office/officeart/2005/8/layout/process1"/>
    <dgm:cxn modelId="{79EF54EB-48DF-49F0-9AE3-71D9704915CE}" srcId="{44A6F430-51A7-4924-8AC6-45518CC72791}" destId="{617EEA78-35F6-430F-B5C5-0D600729EC2D}" srcOrd="0" destOrd="0" parTransId="{8D9B3F75-AA3F-46AD-8AE6-153772D55CAC}" sibTransId="{829422CF-6179-4F65-9454-0EF014948883}"/>
    <dgm:cxn modelId="{886C56EC-92D7-45DD-BDB9-EFAE8DE41321}" type="presOf" srcId="{E9FBD271-2044-47CB-8DDC-2EB11AE3C774}" destId="{5C90CBDD-9530-468B-A14C-4355CB3E931D}" srcOrd="0" destOrd="1" presId="urn:microsoft.com/office/officeart/2005/8/layout/process1"/>
    <dgm:cxn modelId="{AAA1FAEF-950E-46F9-B11B-02D143E84A07}" srcId="{D318752F-E982-4DA1-86B7-9BB6BBDEAB2A}" destId="{9168AA1D-E75D-457A-83E3-B674F5863D07}" srcOrd="3" destOrd="0" parTransId="{D68B8546-791B-411A-BB98-B73F3EC25BC9}" sibTransId="{E2020FED-D776-4935-A2FD-F9E608765F7B}"/>
    <dgm:cxn modelId="{5E0B97F0-8E38-4054-A7E4-FF6C027EBD84}" type="presOf" srcId="{0E6CDFC0-F0C5-4C4D-AC6F-B1FD41807CDD}" destId="{4D3FD1B2-CB61-4882-92EA-05144A344117}" srcOrd="1" destOrd="0" presId="urn:microsoft.com/office/officeart/2005/8/layout/process1"/>
    <dgm:cxn modelId="{9023B42A-1D63-42E5-91C7-1261BDAC66CE}" type="presParOf" srcId="{1062DD44-B76C-4B32-B547-D62F0F0998E8}" destId="{93F81FC7-A442-4A4C-AA53-1E1C3C0F4E49}" srcOrd="0" destOrd="0" presId="urn:microsoft.com/office/officeart/2005/8/layout/process1"/>
    <dgm:cxn modelId="{E71C02CE-1B79-4BD3-A1C0-F0C3609050CB}" type="presParOf" srcId="{1062DD44-B76C-4B32-B547-D62F0F0998E8}" destId="{96760943-D148-4896-A172-2234FA537CEF}" srcOrd="1" destOrd="0" presId="urn:microsoft.com/office/officeart/2005/8/layout/process1"/>
    <dgm:cxn modelId="{F037E499-848E-41F2-BF17-C3D8350C6E1D}" type="presParOf" srcId="{96760943-D148-4896-A172-2234FA537CEF}" destId="{D9B6DDFB-C4BC-43A1-A11C-3CC68EBD7A46}" srcOrd="0" destOrd="0" presId="urn:microsoft.com/office/officeart/2005/8/layout/process1"/>
    <dgm:cxn modelId="{5405D70C-CC7F-498D-988A-730F9252B6D7}" type="presParOf" srcId="{1062DD44-B76C-4B32-B547-D62F0F0998E8}" destId="{5C90CBDD-9530-468B-A14C-4355CB3E931D}" srcOrd="2" destOrd="0" presId="urn:microsoft.com/office/officeart/2005/8/layout/process1"/>
    <dgm:cxn modelId="{D5E4790E-4195-4699-8F23-8E39D3A5F417}" type="presParOf" srcId="{1062DD44-B76C-4B32-B547-D62F0F0998E8}" destId="{438FED8C-2A8A-41C0-BDA4-BF925991FFBA}" srcOrd="3" destOrd="0" presId="urn:microsoft.com/office/officeart/2005/8/layout/process1"/>
    <dgm:cxn modelId="{D754E717-7659-42B9-99E8-0EB8E1179B2B}" type="presParOf" srcId="{438FED8C-2A8A-41C0-BDA4-BF925991FFBA}" destId="{3D80B823-69A6-4C73-B74D-CCCA8CC1C66A}" srcOrd="0" destOrd="0" presId="urn:microsoft.com/office/officeart/2005/8/layout/process1"/>
    <dgm:cxn modelId="{27E7BD09-863A-4903-9F66-2C28C16EEB9F}" type="presParOf" srcId="{1062DD44-B76C-4B32-B547-D62F0F0998E8}" destId="{7141B8F0-8C94-43D7-92D2-6580AC61443F}" srcOrd="4" destOrd="0" presId="urn:microsoft.com/office/officeart/2005/8/layout/process1"/>
    <dgm:cxn modelId="{6680346C-2E11-4817-8F5F-3C8C361A6BDA}" type="presParOf" srcId="{1062DD44-B76C-4B32-B547-D62F0F0998E8}" destId="{97AC4CE9-A2EE-4540-85A3-302D9AB0FF91}" srcOrd="5" destOrd="0" presId="urn:microsoft.com/office/officeart/2005/8/layout/process1"/>
    <dgm:cxn modelId="{BA0CB868-858E-4A05-884B-CDBE6FC362B9}" type="presParOf" srcId="{97AC4CE9-A2EE-4540-85A3-302D9AB0FF91}" destId="{4D3FD1B2-CB61-4882-92EA-05144A344117}" srcOrd="0" destOrd="0" presId="urn:microsoft.com/office/officeart/2005/8/layout/process1"/>
    <dgm:cxn modelId="{C900EAAF-BC90-48E8-95BF-A25690807437}" type="presParOf" srcId="{1062DD44-B76C-4B32-B547-D62F0F0998E8}" destId="{E7C5AB51-0B25-44FE-95E8-46FA222D5508}" srcOrd="6" destOrd="0" presId="urn:microsoft.com/office/officeart/2005/8/layout/process1"/>
    <dgm:cxn modelId="{96A850E4-CB8E-44F4-AB29-5B07A70B61BA}" type="presParOf" srcId="{1062DD44-B76C-4B32-B547-D62F0F0998E8}" destId="{4FC1B3FC-CA63-4BDF-98A7-3C5F0229D2D8}" srcOrd="7" destOrd="0" presId="urn:microsoft.com/office/officeart/2005/8/layout/process1"/>
    <dgm:cxn modelId="{8868CE15-C223-43C8-BD9F-2DA688556861}" type="presParOf" srcId="{4FC1B3FC-CA63-4BDF-98A7-3C5F0229D2D8}" destId="{586D1E26-92D7-4F7B-B463-7F118E02A250}" srcOrd="0" destOrd="0" presId="urn:microsoft.com/office/officeart/2005/8/layout/process1"/>
    <dgm:cxn modelId="{B0265978-F78F-4039-AC70-481F75E78F63}" type="presParOf" srcId="{1062DD44-B76C-4B32-B547-D62F0F0998E8}" destId="{18F8C212-8C57-4ED2-B6F1-CC8387FD0A6F}"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EEA37-5060-4285-8CF8-8903C9C24D5A}">
      <dsp:nvSpPr>
        <dsp:cNvPr id="0" name=""/>
        <dsp:cNvSpPr/>
      </dsp:nvSpPr>
      <dsp:spPr>
        <a:xfrm>
          <a:off x="425919" y="0"/>
          <a:ext cx="1970807" cy="1182484"/>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schemeClr val="accent1"/>
              </a:solidFill>
            </a:rPr>
            <a:t>Hannah MacDonald</a:t>
          </a:r>
        </a:p>
        <a:p>
          <a:pPr marL="0" lvl="0" indent="0" algn="ctr" defTabSz="800100">
            <a:lnSpc>
              <a:spcPct val="90000"/>
            </a:lnSpc>
            <a:spcBef>
              <a:spcPct val="0"/>
            </a:spcBef>
            <a:spcAft>
              <a:spcPct val="35000"/>
            </a:spcAft>
            <a:buNone/>
          </a:pPr>
          <a:r>
            <a:rPr lang="en-CA" sz="1800" b="0" kern="1200" dirty="0">
              <a:solidFill>
                <a:schemeClr val="accent1"/>
              </a:solidFill>
            </a:rPr>
            <a:t>Facilitator</a:t>
          </a:r>
        </a:p>
      </dsp:txBody>
      <dsp:txXfrm>
        <a:off x="425919" y="0"/>
        <a:ext cx="1970807" cy="1182484"/>
      </dsp:txXfrm>
    </dsp:sp>
    <dsp:sp modelId="{788DC9B1-4213-4333-8B42-67FFD6CA41DE}">
      <dsp:nvSpPr>
        <dsp:cNvPr id="0" name=""/>
        <dsp:cNvSpPr/>
      </dsp:nvSpPr>
      <dsp:spPr>
        <a:xfrm>
          <a:off x="3429094" y="0"/>
          <a:ext cx="1970807" cy="1182484"/>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schemeClr val="accent3">
                  <a:lumMod val="50000"/>
                </a:schemeClr>
              </a:solidFill>
            </a:rPr>
            <a:t>Adam Franklin</a:t>
          </a:r>
        </a:p>
        <a:p>
          <a:pPr marL="0" lvl="0" indent="0" algn="ctr" defTabSz="800100">
            <a:lnSpc>
              <a:spcPct val="90000"/>
            </a:lnSpc>
            <a:spcBef>
              <a:spcPct val="0"/>
            </a:spcBef>
            <a:spcAft>
              <a:spcPct val="35000"/>
            </a:spcAft>
            <a:buNone/>
          </a:pPr>
          <a:r>
            <a:rPr lang="en-CA" sz="1800" kern="1200" dirty="0">
              <a:solidFill>
                <a:schemeClr val="accent3">
                  <a:lumMod val="50000"/>
                </a:schemeClr>
              </a:solidFill>
            </a:rPr>
            <a:t>Capacity Assessment Lead</a:t>
          </a:r>
          <a:endParaRPr lang="en-CA" sz="1800" kern="1200" dirty="0">
            <a:solidFill>
              <a:schemeClr val="accent1"/>
            </a:solidFill>
          </a:endParaRPr>
        </a:p>
      </dsp:txBody>
      <dsp:txXfrm>
        <a:off x="3429094" y="0"/>
        <a:ext cx="1970807" cy="1182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EEA37-5060-4285-8CF8-8903C9C24D5A}">
      <dsp:nvSpPr>
        <dsp:cNvPr id="0" name=""/>
        <dsp:cNvSpPr/>
      </dsp:nvSpPr>
      <dsp:spPr>
        <a:xfrm>
          <a:off x="0" y="217"/>
          <a:ext cx="2436549" cy="1190683"/>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b="1" kern="1200" dirty="0">
              <a:solidFill>
                <a:schemeClr val="accent1"/>
              </a:solidFill>
            </a:rPr>
            <a:t>David Stewart</a:t>
          </a:r>
        </a:p>
        <a:p>
          <a:pPr marL="0" lvl="0" indent="0" algn="ctr" defTabSz="1022350">
            <a:lnSpc>
              <a:spcPct val="90000"/>
            </a:lnSpc>
            <a:spcBef>
              <a:spcPct val="0"/>
            </a:spcBef>
            <a:spcAft>
              <a:spcPct val="35000"/>
            </a:spcAft>
            <a:buNone/>
          </a:pPr>
          <a:r>
            <a:rPr lang="en-CA" sz="2000" kern="1200" dirty="0">
              <a:solidFill>
                <a:schemeClr val="accent1"/>
              </a:solidFill>
            </a:rPr>
            <a:t>Environmental Planner</a:t>
          </a:r>
        </a:p>
      </dsp:txBody>
      <dsp:txXfrm>
        <a:off x="0" y="217"/>
        <a:ext cx="2436549" cy="1190683"/>
      </dsp:txXfrm>
    </dsp:sp>
    <dsp:sp modelId="{1B398A20-0171-429A-9B73-AE2C4BDC07E5}">
      <dsp:nvSpPr>
        <dsp:cNvPr id="0" name=""/>
        <dsp:cNvSpPr/>
      </dsp:nvSpPr>
      <dsp:spPr>
        <a:xfrm>
          <a:off x="2888292" y="7189"/>
          <a:ext cx="2655878" cy="1176521"/>
        </a:xfrm>
        <a:prstGeom prst="rect">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accent1"/>
              </a:solidFill>
            </a:rPr>
            <a:t>Lisa Brinkman </a:t>
          </a:r>
        </a:p>
        <a:p>
          <a:pPr marL="0" lvl="0" indent="0" algn="ctr" defTabSz="889000">
            <a:lnSpc>
              <a:spcPct val="90000"/>
            </a:lnSpc>
            <a:spcBef>
              <a:spcPct val="0"/>
            </a:spcBef>
            <a:spcAft>
              <a:spcPct val="35000"/>
            </a:spcAft>
            <a:buNone/>
          </a:pPr>
          <a:r>
            <a:rPr lang="en-CA" sz="2000" b="0" kern="1200" dirty="0">
              <a:solidFill>
                <a:schemeClr val="accent1"/>
              </a:solidFill>
            </a:rPr>
            <a:t>Manager, Community Planning</a:t>
          </a:r>
          <a:endParaRPr lang="en-CA" sz="2000" kern="1200" dirty="0">
            <a:solidFill>
              <a:schemeClr val="accent1"/>
            </a:solidFill>
          </a:endParaRPr>
        </a:p>
      </dsp:txBody>
      <dsp:txXfrm>
        <a:off x="2888292" y="7189"/>
        <a:ext cx="2655878" cy="11765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40A56-539E-441F-8C07-7A60135FB32B}">
      <dsp:nvSpPr>
        <dsp:cNvPr id="0" name=""/>
        <dsp:cNvSpPr/>
      </dsp:nvSpPr>
      <dsp:spPr>
        <a:xfrm>
          <a:off x="0" y="4280"/>
          <a:ext cx="7060030" cy="9116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1DF2BD-2912-44AC-ACFA-86BF942E778C}">
      <dsp:nvSpPr>
        <dsp:cNvPr id="0" name=""/>
        <dsp:cNvSpPr/>
      </dsp:nvSpPr>
      <dsp:spPr>
        <a:xfrm>
          <a:off x="275782" y="209407"/>
          <a:ext cx="501422" cy="5014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D75D13-F8C4-4708-A091-605C45BF713F}">
      <dsp:nvSpPr>
        <dsp:cNvPr id="0" name=""/>
        <dsp:cNvSpPr/>
      </dsp:nvSpPr>
      <dsp:spPr>
        <a:xfrm>
          <a:off x="1052987" y="4280"/>
          <a:ext cx="6007042" cy="91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86" tIns="96486" rIns="96486" bIns="96486" numCol="1" spcCol="1270" anchor="ctr" anchorCtr="0">
          <a:noAutofit/>
        </a:bodyPr>
        <a:lstStyle/>
        <a:p>
          <a:pPr marL="0" lvl="0" indent="0" algn="l" defTabSz="844550">
            <a:lnSpc>
              <a:spcPct val="100000"/>
            </a:lnSpc>
            <a:spcBef>
              <a:spcPct val="0"/>
            </a:spcBef>
            <a:spcAft>
              <a:spcPct val="35000"/>
            </a:spcAft>
            <a:buNone/>
          </a:pPr>
          <a:r>
            <a:rPr lang="en-CA" sz="1900" kern="1200" dirty="0"/>
            <a:t>Prism Engineering will document </a:t>
          </a:r>
          <a:r>
            <a:rPr lang="en-CA" sz="1900" b="1" kern="1200" dirty="0"/>
            <a:t>electrical infrastructure.</a:t>
          </a:r>
          <a:endParaRPr lang="en-US" sz="1900" kern="1200" dirty="0"/>
        </a:p>
      </dsp:txBody>
      <dsp:txXfrm>
        <a:off x="1052987" y="4280"/>
        <a:ext cx="6007042" cy="911677"/>
      </dsp:txXfrm>
    </dsp:sp>
    <dsp:sp modelId="{688C6900-F17B-464D-9607-8622B8C99D9B}">
      <dsp:nvSpPr>
        <dsp:cNvPr id="0" name=""/>
        <dsp:cNvSpPr/>
      </dsp:nvSpPr>
      <dsp:spPr>
        <a:xfrm>
          <a:off x="0" y="1143877"/>
          <a:ext cx="7060030" cy="9116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55F9C-1EFA-4618-93D8-334CA1F5D95F}">
      <dsp:nvSpPr>
        <dsp:cNvPr id="0" name=""/>
        <dsp:cNvSpPr/>
      </dsp:nvSpPr>
      <dsp:spPr>
        <a:xfrm>
          <a:off x="275782" y="1349004"/>
          <a:ext cx="501422" cy="5014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5FFFCE-34B0-4B72-A48A-F1C4DE36DFB1}">
      <dsp:nvSpPr>
        <dsp:cNvPr id="0" name=""/>
        <dsp:cNvSpPr/>
      </dsp:nvSpPr>
      <dsp:spPr>
        <a:xfrm>
          <a:off x="1052987" y="1143877"/>
          <a:ext cx="6007042" cy="91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86" tIns="96486" rIns="96486" bIns="96486" numCol="1" spcCol="1270" anchor="ctr" anchorCtr="0">
          <a:noAutofit/>
        </a:bodyPr>
        <a:lstStyle/>
        <a:p>
          <a:pPr marL="0" lvl="0" indent="0" algn="l" defTabSz="844550">
            <a:lnSpc>
              <a:spcPct val="100000"/>
            </a:lnSpc>
            <a:spcBef>
              <a:spcPct val="0"/>
            </a:spcBef>
            <a:spcAft>
              <a:spcPct val="35000"/>
            </a:spcAft>
            <a:buNone/>
          </a:pPr>
          <a:r>
            <a:rPr lang="en-CA" sz="1900" kern="1200" dirty="0"/>
            <a:t>Analyze historical electricity consumption to </a:t>
          </a:r>
          <a:r>
            <a:rPr lang="en-CA" sz="1900" b="1" kern="1200" dirty="0"/>
            <a:t>understand usage patterns.</a:t>
          </a:r>
          <a:endParaRPr lang="en-US" sz="1900" b="1" kern="1200" dirty="0"/>
        </a:p>
      </dsp:txBody>
      <dsp:txXfrm>
        <a:off x="1052987" y="1143877"/>
        <a:ext cx="6007042" cy="911677"/>
      </dsp:txXfrm>
    </dsp:sp>
    <dsp:sp modelId="{48CE2C03-B76E-4058-A87E-FE68B6ECC171}">
      <dsp:nvSpPr>
        <dsp:cNvPr id="0" name=""/>
        <dsp:cNvSpPr/>
      </dsp:nvSpPr>
      <dsp:spPr>
        <a:xfrm>
          <a:off x="0" y="2283474"/>
          <a:ext cx="7060030" cy="9116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4975A6-EDA6-4F49-B446-2D7D462F006A}">
      <dsp:nvSpPr>
        <dsp:cNvPr id="0" name=""/>
        <dsp:cNvSpPr/>
      </dsp:nvSpPr>
      <dsp:spPr>
        <a:xfrm>
          <a:off x="275782" y="2488602"/>
          <a:ext cx="501422" cy="501422"/>
        </a:xfrm>
        <a:prstGeom prst="rect">
          <a:avLst/>
        </a:prstGeom>
        <a:blipFill>
          <a:blip xmlns:r="http://schemas.openxmlformats.org/officeDocument/2006/relationships" r:embed="rId5">
            <a:duotone>
              <a:schemeClr val="accent2">
                <a:shade val="45000"/>
                <a:satMod val="135000"/>
              </a:schemeClr>
              <a:prstClr val="white"/>
            </a:duotone>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3168AE-73D1-4706-9421-3414189A376B}">
      <dsp:nvSpPr>
        <dsp:cNvPr id="0" name=""/>
        <dsp:cNvSpPr/>
      </dsp:nvSpPr>
      <dsp:spPr>
        <a:xfrm>
          <a:off x="1052987" y="2283474"/>
          <a:ext cx="6007042" cy="91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86" tIns="96486" rIns="96486" bIns="96486" numCol="1" spcCol="1270" anchor="ctr" anchorCtr="0">
          <a:noAutofit/>
        </a:bodyPr>
        <a:lstStyle/>
        <a:p>
          <a:pPr marL="0" lvl="0" indent="0" algn="l" defTabSz="844550">
            <a:lnSpc>
              <a:spcPct val="100000"/>
            </a:lnSpc>
            <a:spcBef>
              <a:spcPct val="0"/>
            </a:spcBef>
            <a:spcAft>
              <a:spcPct val="35000"/>
            </a:spcAft>
            <a:buNone/>
          </a:pPr>
          <a:r>
            <a:rPr lang="en-CA" sz="1900" kern="1200" dirty="0"/>
            <a:t>Estimate </a:t>
          </a:r>
          <a:r>
            <a:rPr lang="en-CA" sz="1900" b="1" kern="1200" dirty="0"/>
            <a:t>future load </a:t>
          </a:r>
          <a:r>
            <a:rPr lang="en-CA" sz="1900" kern="1200" dirty="0"/>
            <a:t>(from heat pumps, EVs, etc.) to see if there is </a:t>
          </a:r>
          <a:r>
            <a:rPr lang="en-CA" sz="1900" b="1" kern="1200" dirty="0"/>
            <a:t>available capacity.</a:t>
          </a:r>
          <a:endParaRPr lang="en-US" sz="1900" kern="1200" dirty="0"/>
        </a:p>
      </dsp:txBody>
      <dsp:txXfrm>
        <a:off x="1052987" y="2283474"/>
        <a:ext cx="6007042" cy="911677"/>
      </dsp:txXfrm>
    </dsp:sp>
    <dsp:sp modelId="{0DE396DE-7477-48CC-9DAF-B1AA53797ECE}">
      <dsp:nvSpPr>
        <dsp:cNvPr id="0" name=""/>
        <dsp:cNvSpPr/>
      </dsp:nvSpPr>
      <dsp:spPr>
        <a:xfrm>
          <a:off x="0" y="3444724"/>
          <a:ext cx="7060030" cy="9116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631A6E-2EE1-4D25-90A1-30D2651FE41B}">
      <dsp:nvSpPr>
        <dsp:cNvPr id="0" name=""/>
        <dsp:cNvSpPr/>
      </dsp:nvSpPr>
      <dsp:spPr>
        <a:xfrm>
          <a:off x="275782" y="3628199"/>
          <a:ext cx="501422" cy="501422"/>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DA6793-D43A-4A25-A991-8AB2C5BD8904}">
      <dsp:nvSpPr>
        <dsp:cNvPr id="0" name=""/>
        <dsp:cNvSpPr/>
      </dsp:nvSpPr>
      <dsp:spPr>
        <a:xfrm>
          <a:off x="1052987" y="3423071"/>
          <a:ext cx="6007042" cy="91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86" tIns="96486" rIns="96486" bIns="96486" numCol="1" spcCol="1270" anchor="ctr" anchorCtr="0">
          <a:noAutofit/>
        </a:bodyPr>
        <a:lstStyle/>
        <a:p>
          <a:pPr marL="0" lvl="0" indent="0" algn="l" defTabSz="844550">
            <a:lnSpc>
              <a:spcPct val="100000"/>
            </a:lnSpc>
            <a:spcBef>
              <a:spcPct val="0"/>
            </a:spcBef>
            <a:spcAft>
              <a:spcPct val="35000"/>
            </a:spcAft>
            <a:buNone/>
          </a:pPr>
          <a:r>
            <a:rPr lang="en-US" sz="1900" kern="1200" dirty="0"/>
            <a:t>Explore potential </a:t>
          </a:r>
          <a:r>
            <a:rPr lang="en-US" sz="1900" b="1" kern="1200" dirty="0"/>
            <a:t>solutions</a:t>
          </a:r>
          <a:r>
            <a:rPr lang="en-US" sz="1900" kern="1200" dirty="0"/>
            <a:t>, including identifying upgrades and load management strategies.</a:t>
          </a:r>
        </a:p>
      </dsp:txBody>
      <dsp:txXfrm>
        <a:off x="1052987" y="3423071"/>
        <a:ext cx="6007042" cy="911677"/>
      </dsp:txXfrm>
    </dsp:sp>
    <dsp:sp modelId="{38CEC3FC-F83D-4AAA-A51E-223CE49E9137}">
      <dsp:nvSpPr>
        <dsp:cNvPr id="0" name=""/>
        <dsp:cNvSpPr/>
      </dsp:nvSpPr>
      <dsp:spPr>
        <a:xfrm>
          <a:off x="0" y="4562669"/>
          <a:ext cx="7060030" cy="9116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6EF085-9521-4C16-A426-618A8E6AC1EE}">
      <dsp:nvSpPr>
        <dsp:cNvPr id="0" name=""/>
        <dsp:cNvSpPr/>
      </dsp:nvSpPr>
      <dsp:spPr>
        <a:xfrm>
          <a:off x="275782" y="4767796"/>
          <a:ext cx="501422" cy="501422"/>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A97A5B-EB47-480D-A01E-32C2A471FE89}">
      <dsp:nvSpPr>
        <dsp:cNvPr id="0" name=""/>
        <dsp:cNvSpPr/>
      </dsp:nvSpPr>
      <dsp:spPr>
        <a:xfrm>
          <a:off x="1052987" y="4562669"/>
          <a:ext cx="6007042" cy="911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86" tIns="96486" rIns="96486" bIns="96486" numCol="1" spcCol="1270" anchor="ctr" anchorCtr="0">
          <a:noAutofit/>
        </a:bodyPr>
        <a:lstStyle/>
        <a:p>
          <a:pPr marL="0" lvl="0" indent="0" algn="l" defTabSz="844550">
            <a:lnSpc>
              <a:spcPct val="100000"/>
            </a:lnSpc>
            <a:spcBef>
              <a:spcPct val="0"/>
            </a:spcBef>
            <a:spcAft>
              <a:spcPct val="35000"/>
            </a:spcAft>
            <a:buNone/>
          </a:pPr>
          <a:r>
            <a:rPr lang="en-CA" sz="1900" kern="1200" dirty="0"/>
            <a:t>This information will be summarized in a brief </a:t>
          </a:r>
          <a:r>
            <a:rPr lang="en-CA" sz="1900" b="1" kern="1200" dirty="0"/>
            <a:t>report.</a:t>
          </a:r>
          <a:r>
            <a:rPr lang="en-CA" sz="1900" kern="1200" dirty="0"/>
            <a:t> </a:t>
          </a:r>
          <a:endParaRPr lang="en-US" sz="1900" kern="1200" dirty="0"/>
        </a:p>
      </dsp:txBody>
      <dsp:txXfrm>
        <a:off x="1052987" y="4562669"/>
        <a:ext cx="6007042" cy="9116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30C25-83C5-4CB2-ABE0-5E9AE0FB9983}">
      <dsp:nvSpPr>
        <dsp:cNvPr id="0" name=""/>
        <dsp:cNvSpPr/>
      </dsp:nvSpPr>
      <dsp:spPr>
        <a:xfrm>
          <a:off x="5268" y="609927"/>
          <a:ext cx="1633269" cy="1480947"/>
        </a:xfrm>
        <a:prstGeom prst="roundRect">
          <a:avLst>
            <a:gd name="adj" fmla="val 10000"/>
          </a:avLst>
        </a:prstGeom>
        <a:solidFill>
          <a:schemeClr val="bg1">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solidFill>
                <a:sysClr val="windowText" lastClr="000000"/>
              </a:solidFill>
            </a:rPr>
            <a:t>What is the impact of heat pumps*, in general?</a:t>
          </a:r>
          <a:endParaRPr lang="en-CA" sz="1800" kern="1200">
            <a:solidFill>
              <a:sysClr val="windowText" lastClr="000000"/>
            </a:solidFill>
          </a:endParaRPr>
        </a:p>
      </dsp:txBody>
      <dsp:txXfrm>
        <a:off x="48643" y="653302"/>
        <a:ext cx="1546519" cy="1394197"/>
      </dsp:txXfrm>
    </dsp:sp>
    <dsp:sp modelId="{61842584-8F91-4DA8-A516-10D21D72870B}">
      <dsp:nvSpPr>
        <dsp:cNvPr id="0" name=""/>
        <dsp:cNvSpPr/>
      </dsp:nvSpPr>
      <dsp:spPr>
        <a:xfrm>
          <a:off x="1801864" y="1147876"/>
          <a:ext cx="346253" cy="405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1801864" y="1228886"/>
        <a:ext cx="242377" cy="243030"/>
      </dsp:txXfrm>
    </dsp:sp>
    <dsp:sp modelId="{CF47B8D0-B58A-418D-838F-A31B7FDAA228}">
      <dsp:nvSpPr>
        <dsp:cNvPr id="0" name=""/>
        <dsp:cNvSpPr/>
      </dsp:nvSpPr>
      <dsp:spPr>
        <a:xfrm>
          <a:off x="2291845" y="609927"/>
          <a:ext cx="1633269" cy="1480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What is the park’s current electrical capacity?</a:t>
          </a:r>
        </a:p>
      </dsp:txBody>
      <dsp:txXfrm>
        <a:off x="2335220" y="653302"/>
        <a:ext cx="1546519" cy="1394197"/>
      </dsp:txXfrm>
    </dsp:sp>
    <dsp:sp modelId="{E9C7B90E-54AA-4657-883D-43DC7A0BE5B2}">
      <dsp:nvSpPr>
        <dsp:cNvPr id="0" name=""/>
        <dsp:cNvSpPr/>
      </dsp:nvSpPr>
      <dsp:spPr>
        <a:xfrm>
          <a:off x="4088441" y="1147876"/>
          <a:ext cx="346253" cy="405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4088441" y="1228886"/>
        <a:ext cx="242377" cy="243030"/>
      </dsp:txXfrm>
    </dsp:sp>
    <dsp:sp modelId="{EA67AB7F-49CB-434B-8AF3-3EF9D578ADC5}">
      <dsp:nvSpPr>
        <dsp:cNvPr id="0" name=""/>
        <dsp:cNvSpPr/>
      </dsp:nvSpPr>
      <dsp:spPr>
        <a:xfrm>
          <a:off x="4578421" y="609927"/>
          <a:ext cx="1633269" cy="1480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Are electrical upgrades needed to allow heat pumps? </a:t>
          </a:r>
        </a:p>
      </dsp:txBody>
      <dsp:txXfrm>
        <a:off x="4621796" y="653302"/>
        <a:ext cx="1546519" cy="1394197"/>
      </dsp:txXfrm>
    </dsp:sp>
    <dsp:sp modelId="{B7F69C7E-EE39-45B4-9ECE-BA33DE17E63E}">
      <dsp:nvSpPr>
        <dsp:cNvPr id="0" name=""/>
        <dsp:cNvSpPr/>
      </dsp:nvSpPr>
      <dsp:spPr>
        <a:xfrm>
          <a:off x="6375017" y="1147876"/>
          <a:ext cx="346253" cy="405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6375017" y="1228886"/>
        <a:ext cx="242377" cy="243030"/>
      </dsp:txXfrm>
    </dsp:sp>
    <dsp:sp modelId="{4AA3B518-045D-44D3-B299-89ECE2069025}">
      <dsp:nvSpPr>
        <dsp:cNvPr id="0" name=""/>
        <dsp:cNvSpPr/>
      </dsp:nvSpPr>
      <dsp:spPr>
        <a:xfrm>
          <a:off x="6864998" y="609927"/>
          <a:ext cx="1633269" cy="1480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If needed, what upgrades should be done?</a:t>
          </a:r>
        </a:p>
      </dsp:txBody>
      <dsp:txXfrm>
        <a:off x="6908373" y="653302"/>
        <a:ext cx="1546519" cy="1394197"/>
      </dsp:txXfrm>
    </dsp:sp>
    <dsp:sp modelId="{E671703F-2067-4679-A047-DE0FF4FC282E}">
      <dsp:nvSpPr>
        <dsp:cNvPr id="0" name=""/>
        <dsp:cNvSpPr/>
      </dsp:nvSpPr>
      <dsp:spPr>
        <a:xfrm>
          <a:off x="8661594" y="1147876"/>
          <a:ext cx="346253" cy="4050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CA" sz="1400" kern="1200"/>
        </a:p>
      </dsp:txBody>
      <dsp:txXfrm>
        <a:off x="8661594" y="1228886"/>
        <a:ext cx="242377" cy="243030"/>
      </dsp:txXfrm>
    </dsp:sp>
    <dsp:sp modelId="{086DF622-4900-41C9-96AF-3099B80D06D2}">
      <dsp:nvSpPr>
        <dsp:cNvPr id="0" name=""/>
        <dsp:cNvSpPr/>
      </dsp:nvSpPr>
      <dsp:spPr>
        <a:xfrm>
          <a:off x="9151575" y="609927"/>
          <a:ext cx="1633269" cy="14809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If needed, what do the upgrades cost?</a:t>
          </a:r>
        </a:p>
      </dsp:txBody>
      <dsp:txXfrm>
        <a:off x="9194950" y="653302"/>
        <a:ext cx="1546519" cy="13941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81FC7-A442-4A4C-AA53-1E1C3C0F4E49}">
      <dsp:nvSpPr>
        <dsp:cNvPr id="0" name=""/>
        <dsp:cNvSpPr/>
      </dsp:nvSpPr>
      <dsp:spPr>
        <a:xfrm>
          <a:off x="6069" y="1142376"/>
          <a:ext cx="1848451" cy="2032954"/>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b="1" kern="1200" dirty="0">
              <a:solidFill>
                <a:schemeClr val="tx2">
                  <a:lumMod val="90000"/>
                  <a:lumOff val="10000"/>
                </a:schemeClr>
              </a:solidFill>
            </a:rPr>
            <a:t>Applications open</a:t>
          </a:r>
        </a:p>
        <a:p>
          <a:pPr marL="228600" lvl="1" indent="-228600" algn="l" defTabSz="889000">
            <a:lnSpc>
              <a:spcPct val="90000"/>
            </a:lnSpc>
            <a:spcBef>
              <a:spcPct val="0"/>
            </a:spcBef>
            <a:spcAft>
              <a:spcPct val="15000"/>
            </a:spcAft>
            <a:buChar char="•"/>
          </a:pPr>
          <a:r>
            <a:rPr lang="en-CA" sz="2000" b="0" kern="1200" dirty="0">
              <a:solidFill>
                <a:schemeClr val="tx2">
                  <a:lumMod val="90000"/>
                  <a:lumOff val="10000"/>
                </a:schemeClr>
              </a:solidFill>
            </a:rPr>
            <a:t>Oct 15</a:t>
          </a:r>
        </a:p>
      </dsp:txBody>
      <dsp:txXfrm>
        <a:off x="60208" y="1196515"/>
        <a:ext cx="1740173" cy="1924676"/>
      </dsp:txXfrm>
    </dsp:sp>
    <dsp:sp modelId="{96760943-D148-4896-A172-2234FA537CEF}">
      <dsp:nvSpPr>
        <dsp:cNvPr id="0" name=""/>
        <dsp:cNvSpPr/>
      </dsp:nvSpPr>
      <dsp:spPr>
        <a:xfrm>
          <a:off x="1977232" y="2006691"/>
          <a:ext cx="260148" cy="304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a:p>
      </dsp:txBody>
      <dsp:txXfrm>
        <a:off x="1977232" y="2067556"/>
        <a:ext cx="182104" cy="182594"/>
      </dsp:txXfrm>
    </dsp:sp>
    <dsp:sp modelId="{5C90CBDD-9530-468B-A14C-4355CB3E931D}">
      <dsp:nvSpPr>
        <dsp:cNvPr id="0" name=""/>
        <dsp:cNvSpPr/>
      </dsp:nvSpPr>
      <dsp:spPr>
        <a:xfrm>
          <a:off x="2345366" y="1142376"/>
          <a:ext cx="1848451" cy="2032954"/>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b="1" kern="1200" dirty="0">
              <a:solidFill>
                <a:schemeClr val="tx2">
                  <a:lumMod val="90000"/>
                  <a:lumOff val="10000"/>
                </a:schemeClr>
              </a:solidFill>
            </a:rPr>
            <a:t>Application information session</a:t>
          </a:r>
        </a:p>
        <a:p>
          <a:pPr marL="228600" lvl="1" indent="-228600" algn="l" defTabSz="889000">
            <a:lnSpc>
              <a:spcPct val="90000"/>
            </a:lnSpc>
            <a:spcBef>
              <a:spcPct val="0"/>
            </a:spcBef>
            <a:spcAft>
              <a:spcPct val="15000"/>
            </a:spcAft>
            <a:buChar char="•"/>
          </a:pPr>
          <a:r>
            <a:rPr lang="en-CA" sz="2000" kern="1200" dirty="0">
              <a:solidFill>
                <a:schemeClr val="tx2">
                  <a:lumMod val="90000"/>
                  <a:lumOff val="10000"/>
                </a:schemeClr>
              </a:solidFill>
            </a:rPr>
            <a:t>Today</a:t>
          </a:r>
        </a:p>
      </dsp:txBody>
      <dsp:txXfrm>
        <a:off x="2399505" y="1196515"/>
        <a:ext cx="1740173" cy="1924676"/>
      </dsp:txXfrm>
    </dsp:sp>
    <dsp:sp modelId="{438FED8C-2A8A-41C0-BDA4-BF925991FFBA}">
      <dsp:nvSpPr>
        <dsp:cNvPr id="0" name=""/>
        <dsp:cNvSpPr/>
      </dsp:nvSpPr>
      <dsp:spPr>
        <a:xfrm>
          <a:off x="4316529" y="2006691"/>
          <a:ext cx="260148" cy="304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a:p>
      </dsp:txBody>
      <dsp:txXfrm>
        <a:off x="4316529" y="2067556"/>
        <a:ext cx="182104" cy="182594"/>
      </dsp:txXfrm>
    </dsp:sp>
    <dsp:sp modelId="{7141B8F0-8C94-43D7-92D2-6580AC61443F}">
      <dsp:nvSpPr>
        <dsp:cNvPr id="0" name=""/>
        <dsp:cNvSpPr/>
      </dsp:nvSpPr>
      <dsp:spPr>
        <a:xfrm>
          <a:off x="4684664" y="1142376"/>
          <a:ext cx="1848451" cy="2032954"/>
        </a:xfrm>
        <a:prstGeom prst="roundRect">
          <a:avLst>
            <a:gd name="adj" fmla="val 10000"/>
          </a:avLst>
        </a:prstGeom>
        <a:solidFill>
          <a:schemeClr val="accent1">
            <a:hueOff val="0"/>
            <a:satOff val="0"/>
            <a:lumOff val="0"/>
            <a:alphaOff val="0"/>
          </a:schemeClr>
        </a:solidFill>
        <a:ln w="571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b="1" kern="1200" dirty="0"/>
            <a:t>Applications close</a:t>
          </a:r>
        </a:p>
        <a:p>
          <a:pPr marL="228600" lvl="1" indent="-228600" algn="l" defTabSz="889000">
            <a:lnSpc>
              <a:spcPct val="90000"/>
            </a:lnSpc>
            <a:spcBef>
              <a:spcPct val="0"/>
            </a:spcBef>
            <a:spcAft>
              <a:spcPct val="15000"/>
            </a:spcAft>
            <a:buChar char="•"/>
          </a:pPr>
          <a:r>
            <a:rPr lang="en-CA" sz="2000" kern="1200" dirty="0"/>
            <a:t>Oct 29</a:t>
          </a:r>
        </a:p>
        <a:p>
          <a:pPr marL="228600" lvl="1" indent="-228600" algn="l" defTabSz="889000">
            <a:lnSpc>
              <a:spcPct val="90000"/>
            </a:lnSpc>
            <a:spcBef>
              <a:spcPct val="0"/>
            </a:spcBef>
            <a:spcAft>
              <a:spcPct val="15000"/>
            </a:spcAft>
            <a:buChar char="•"/>
          </a:pPr>
          <a:r>
            <a:rPr lang="en-CA" sz="2000" kern="1200" dirty="0"/>
            <a:t>4 pm</a:t>
          </a:r>
        </a:p>
      </dsp:txBody>
      <dsp:txXfrm>
        <a:off x="4738803" y="1196515"/>
        <a:ext cx="1740173" cy="1924676"/>
      </dsp:txXfrm>
    </dsp:sp>
    <dsp:sp modelId="{97AC4CE9-A2EE-4540-85A3-302D9AB0FF91}">
      <dsp:nvSpPr>
        <dsp:cNvPr id="0" name=""/>
        <dsp:cNvSpPr/>
      </dsp:nvSpPr>
      <dsp:spPr>
        <a:xfrm>
          <a:off x="6655827" y="2006691"/>
          <a:ext cx="260148" cy="304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a:p>
      </dsp:txBody>
      <dsp:txXfrm>
        <a:off x="6655827" y="2067556"/>
        <a:ext cx="182104" cy="182594"/>
      </dsp:txXfrm>
    </dsp:sp>
    <dsp:sp modelId="{E7C5AB51-0B25-44FE-95E8-46FA222D5508}">
      <dsp:nvSpPr>
        <dsp:cNvPr id="0" name=""/>
        <dsp:cNvSpPr/>
      </dsp:nvSpPr>
      <dsp:spPr>
        <a:xfrm>
          <a:off x="7023961" y="1142376"/>
          <a:ext cx="1848451" cy="2032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b="1" kern="1200" dirty="0"/>
            <a:t>Grants awarded</a:t>
          </a:r>
        </a:p>
        <a:p>
          <a:pPr marL="228600" lvl="1" indent="-228600" algn="l" defTabSz="889000">
            <a:lnSpc>
              <a:spcPct val="90000"/>
            </a:lnSpc>
            <a:spcBef>
              <a:spcPct val="0"/>
            </a:spcBef>
            <a:spcAft>
              <a:spcPct val="15000"/>
            </a:spcAft>
            <a:buChar char="•"/>
          </a:pPr>
          <a:r>
            <a:rPr lang="en-CA" sz="2000" kern="1200"/>
            <a:t>November </a:t>
          </a:r>
        </a:p>
      </dsp:txBody>
      <dsp:txXfrm>
        <a:off x="7078100" y="1196515"/>
        <a:ext cx="1740173" cy="1924676"/>
      </dsp:txXfrm>
    </dsp:sp>
    <dsp:sp modelId="{4FC1B3FC-CA63-4BDF-98A7-3C5F0229D2D8}">
      <dsp:nvSpPr>
        <dsp:cNvPr id="0" name=""/>
        <dsp:cNvSpPr/>
      </dsp:nvSpPr>
      <dsp:spPr>
        <a:xfrm>
          <a:off x="8995124" y="2006691"/>
          <a:ext cx="260148" cy="3043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a:p>
      </dsp:txBody>
      <dsp:txXfrm>
        <a:off x="8995124" y="2067556"/>
        <a:ext cx="182104" cy="182594"/>
      </dsp:txXfrm>
    </dsp:sp>
    <dsp:sp modelId="{18F8C212-8C57-4ED2-B6F1-CC8387FD0A6F}">
      <dsp:nvSpPr>
        <dsp:cNvPr id="0" name=""/>
        <dsp:cNvSpPr/>
      </dsp:nvSpPr>
      <dsp:spPr>
        <a:xfrm>
          <a:off x="9363259" y="1142376"/>
          <a:ext cx="1848451" cy="20329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b="1" kern="1200"/>
            <a:t>Capacity assessment work completed</a:t>
          </a:r>
        </a:p>
        <a:p>
          <a:pPr marL="228600" lvl="1" indent="-228600" algn="l" defTabSz="889000">
            <a:lnSpc>
              <a:spcPct val="90000"/>
            </a:lnSpc>
            <a:spcBef>
              <a:spcPct val="0"/>
            </a:spcBef>
            <a:spcAft>
              <a:spcPct val="15000"/>
            </a:spcAft>
            <a:buChar char="•"/>
          </a:pPr>
          <a:r>
            <a:rPr lang="en-CA" sz="2000" kern="1200" dirty="0"/>
            <a:t>November to January</a:t>
          </a:r>
        </a:p>
      </dsp:txBody>
      <dsp:txXfrm>
        <a:off x="9417398" y="1196515"/>
        <a:ext cx="1740173" cy="19246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8170BC-353E-41A0-95D7-F511A76C3F65}"/>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8F6B0A9-A2DC-42E9-AD16-B71E7F6A1295}"/>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D3C93E81-4B6C-4034-92FA-BCB195DEE104}" type="datetimeFigureOut">
              <a:rPr lang="en-CA" smtClean="0"/>
              <a:t>2025-10-20</a:t>
            </a:fld>
            <a:endParaRPr lang="en-CA"/>
          </a:p>
        </p:txBody>
      </p:sp>
      <p:sp>
        <p:nvSpPr>
          <p:cNvPr id="4" name="Footer Placeholder 3">
            <a:extLst>
              <a:ext uri="{FF2B5EF4-FFF2-40B4-BE49-F238E27FC236}">
                <a16:creationId xmlns:a16="http://schemas.microsoft.com/office/drawing/2014/main" id="{C12B992F-B41B-4C57-B4BA-D1A1C16C16CF}"/>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66EFA69E-4838-4B0C-9566-BAC3D8A85514}"/>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BD82C165-555E-4E8E-A46F-D3301FA70664}" type="slidenum">
              <a:rPr lang="en-CA" smtClean="0"/>
              <a:t>‹#›</a:t>
            </a:fld>
            <a:endParaRPr lang="en-CA"/>
          </a:p>
        </p:txBody>
      </p:sp>
    </p:spTree>
    <p:extLst>
      <p:ext uri="{BB962C8B-B14F-4D97-AF65-F5344CB8AC3E}">
        <p14:creationId xmlns:p14="http://schemas.microsoft.com/office/powerpoint/2010/main" val="3167167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rtl="0">
              <a:defRPr sz="1300"/>
            </a:lvl1pPr>
          </a:lstStyle>
          <a:p>
            <a:endParaRPr lang="en-CA"/>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rtl="0">
              <a:defRPr sz="1300"/>
            </a:lvl1pPr>
          </a:lstStyle>
          <a:p>
            <a:fld id="{995FFDDB-895E-45D0-B62D-F5485F5AADB7}" type="datetimeFigureOut">
              <a:rPr lang="en-CA" smtClean="0"/>
              <a:pPr/>
              <a:t>2025-10-20</a:t>
            </a:fld>
            <a:endParaRPr lang="en-CA"/>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rtl="0">
              <a:defRPr sz="1300"/>
            </a:lvl1pPr>
          </a:lstStyle>
          <a:p>
            <a:endParaRPr lang="en-CA"/>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rtl="0">
              <a:defRPr sz="1300"/>
            </a:lvl1pPr>
          </a:lstStyle>
          <a:p>
            <a:fld id="{BD02E96C-74B2-4A93-991C-7009E16657C0}" type="slidenum">
              <a:rPr lang="en-CA" smtClean="0"/>
              <a:pPr/>
              <a:t>‹#›</a:t>
            </a:fld>
            <a:endParaRPr lang="en-CA"/>
          </a:p>
        </p:txBody>
      </p:sp>
    </p:spTree>
    <p:extLst>
      <p:ext uri="{BB962C8B-B14F-4D97-AF65-F5344CB8AC3E}">
        <p14:creationId xmlns:p14="http://schemas.microsoft.com/office/powerpoint/2010/main" val="208186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D02E96C-74B2-4A93-991C-7009E16657C0}" type="slidenum">
              <a:rPr lang="en-CA" smtClean="0"/>
              <a:t>1</a:t>
            </a:fld>
            <a:endParaRPr lang="en-CA" dirty="0"/>
          </a:p>
        </p:txBody>
      </p:sp>
    </p:spTree>
    <p:extLst>
      <p:ext uri="{BB962C8B-B14F-4D97-AF65-F5344CB8AC3E}">
        <p14:creationId xmlns:p14="http://schemas.microsoft.com/office/powerpoint/2010/main" val="153586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E2E0E-4A39-CC75-218F-97E8FD0AF8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16284-432B-2590-D8D3-6BFA5F27A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E6460-4F1F-673B-D813-C9BA64F46E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5BAC5F4-3E5F-E400-907F-C0435CB3A6F4}"/>
              </a:ext>
            </a:extLst>
          </p:cNvPr>
          <p:cNvSpPr>
            <a:spLocks noGrp="1"/>
          </p:cNvSpPr>
          <p:nvPr>
            <p:ph type="sldNum" sz="quarter" idx="5"/>
          </p:nvPr>
        </p:nvSpPr>
        <p:spPr/>
        <p:txBody>
          <a:bodyPr/>
          <a:lstStyle/>
          <a:p>
            <a:fld id="{BD02E96C-74B2-4A93-991C-7009E16657C0}" type="slidenum">
              <a:rPr lang="en-CA" smtClean="0"/>
              <a:pPr/>
              <a:t>16</a:t>
            </a:fld>
            <a:endParaRPr lang="en-CA"/>
          </a:p>
        </p:txBody>
      </p:sp>
    </p:spTree>
    <p:extLst>
      <p:ext uri="{BB962C8B-B14F-4D97-AF65-F5344CB8AC3E}">
        <p14:creationId xmlns:p14="http://schemas.microsoft.com/office/powerpoint/2010/main" val="434861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D02E96C-74B2-4A93-991C-7009E16657C0}" type="slidenum">
              <a:rPr lang="en-CA" smtClean="0"/>
              <a:pPr/>
              <a:t>19</a:t>
            </a:fld>
            <a:endParaRPr lang="en-CA"/>
          </a:p>
        </p:txBody>
      </p:sp>
    </p:spTree>
    <p:extLst>
      <p:ext uri="{BB962C8B-B14F-4D97-AF65-F5344CB8AC3E}">
        <p14:creationId xmlns:p14="http://schemas.microsoft.com/office/powerpoint/2010/main" val="82855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02E96C-74B2-4A93-991C-7009E16657C0}" type="slidenum">
              <a:rPr lang="en-CA" smtClean="0"/>
              <a:pPr/>
              <a:t>2</a:t>
            </a:fld>
            <a:endParaRPr lang="en-CA"/>
          </a:p>
        </p:txBody>
      </p:sp>
    </p:spTree>
    <p:extLst>
      <p:ext uri="{BB962C8B-B14F-4D97-AF65-F5344CB8AC3E}">
        <p14:creationId xmlns:p14="http://schemas.microsoft.com/office/powerpoint/2010/main" val="310076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02E96C-74B2-4A93-991C-7009E16657C0}" type="slidenum">
              <a:rPr lang="en-CA" smtClean="0"/>
              <a:pPr/>
              <a:t>3</a:t>
            </a:fld>
            <a:endParaRPr lang="en-CA"/>
          </a:p>
        </p:txBody>
      </p:sp>
    </p:spTree>
    <p:extLst>
      <p:ext uri="{BB962C8B-B14F-4D97-AF65-F5344CB8AC3E}">
        <p14:creationId xmlns:p14="http://schemas.microsoft.com/office/powerpoint/2010/main" val="261919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D02E96C-74B2-4A93-991C-7009E16657C0}" type="slidenum">
              <a:rPr lang="en-CA" smtClean="0"/>
              <a:pPr/>
              <a:t>5</a:t>
            </a:fld>
            <a:endParaRPr lang="en-CA"/>
          </a:p>
        </p:txBody>
      </p:sp>
    </p:spTree>
    <p:extLst>
      <p:ext uri="{BB962C8B-B14F-4D97-AF65-F5344CB8AC3E}">
        <p14:creationId xmlns:p14="http://schemas.microsoft.com/office/powerpoint/2010/main" val="2455068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EF966-86C3-61B7-06F4-63AD312CB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9209D-492E-9E98-B31B-5CB2F760B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844A8B-61D4-DC16-ED35-639BC1EDF343}"/>
              </a:ext>
            </a:extLst>
          </p:cNvPr>
          <p:cNvSpPr>
            <a:spLocks noGrp="1"/>
          </p:cNvSpPr>
          <p:nvPr>
            <p:ph type="body" idx="1"/>
          </p:nvPr>
        </p:nvSpPr>
        <p:spPr/>
        <p:txBody>
          <a:bodyPr/>
          <a:lstStyle/>
          <a:p>
            <a:r>
              <a:rPr lang="en-CA" b="0" dirty="0"/>
              <a:t>Residents may choose to upgrade to a heat pump because of the following </a:t>
            </a:r>
            <a:r>
              <a:rPr lang="en-CA" dirty="0"/>
              <a:t>benefits:</a:t>
            </a:r>
          </a:p>
          <a:p>
            <a:pPr marL="702900" lvl="1" indent="-342900"/>
            <a:r>
              <a:rPr lang="en-CA" b="0" dirty="0"/>
              <a:t>Potential to lower heating bills </a:t>
            </a:r>
          </a:p>
          <a:p>
            <a:pPr marL="702900" lvl="1" indent="-342900"/>
            <a:r>
              <a:rPr lang="en-CA" b="0" dirty="0"/>
              <a:t>Lower upfront cost </a:t>
            </a:r>
            <a:r>
              <a:rPr lang="en-CA" dirty="0"/>
              <a:t>with government rebates</a:t>
            </a:r>
          </a:p>
          <a:p>
            <a:pPr marL="702900" lvl="1" indent="-342900"/>
            <a:r>
              <a:rPr lang="en-CA" b="0" dirty="0"/>
              <a:t>Provides </a:t>
            </a:r>
            <a:r>
              <a:rPr lang="en-CA" dirty="0"/>
              <a:t>air conditioning</a:t>
            </a:r>
            <a:endParaRPr lang="en-CA" b="0" dirty="0"/>
          </a:p>
          <a:p>
            <a:pPr marL="702900" lvl="1" indent="-342900"/>
            <a:r>
              <a:rPr lang="en-CA" b="0" dirty="0"/>
              <a:t>Increased manufactured home value</a:t>
            </a:r>
          </a:p>
          <a:p>
            <a:pPr marL="702900" lvl="1" indent="-342900"/>
            <a:r>
              <a:rPr lang="en-CA" dirty="0"/>
              <a:t>Meets insurance requirements when replacing fuel oil</a:t>
            </a:r>
          </a:p>
          <a:p>
            <a:endParaRPr lang="en-CA" dirty="0"/>
          </a:p>
        </p:txBody>
      </p:sp>
      <p:sp>
        <p:nvSpPr>
          <p:cNvPr id="4" name="Slide Number Placeholder 3">
            <a:extLst>
              <a:ext uri="{FF2B5EF4-FFF2-40B4-BE49-F238E27FC236}">
                <a16:creationId xmlns:a16="http://schemas.microsoft.com/office/drawing/2014/main" id="{E44F3D5A-6CBC-81EA-543D-86BC186B8DB7}"/>
              </a:ext>
            </a:extLst>
          </p:cNvPr>
          <p:cNvSpPr>
            <a:spLocks noGrp="1"/>
          </p:cNvSpPr>
          <p:nvPr>
            <p:ph type="sldNum" sz="quarter" idx="5"/>
          </p:nvPr>
        </p:nvSpPr>
        <p:spPr/>
        <p:txBody>
          <a:bodyPr/>
          <a:lstStyle/>
          <a:p>
            <a:fld id="{BD02E96C-74B2-4A93-991C-7009E16657C0}" type="slidenum">
              <a:rPr lang="en-CA" smtClean="0"/>
              <a:pPr/>
              <a:t>6</a:t>
            </a:fld>
            <a:endParaRPr lang="en-CA"/>
          </a:p>
        </p:txBody>
      </p:sp>
    </p:spTree>
    <p:extLst>
      <p:ext uri="{BB962C8B-B14F-4D97-AF65-F5344CB8AC3E}">
        <p14:creationId xmlns:p14="http://schemas.microsoft.com/office/powerpoint/2010/main" val="374510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BDD81-5EC6-0D64-036E-F7FC49D152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D0CE5-9491-341C-DB04-60CCEB9DF2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EFDA2-FD39-078A-5803-4C98C69E1A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However, heat pumps installs </a:t>
            </a:r>
            <a:r>
              <a:rPr lang="en-CA" sz="1200" b="0" dirty="0">
                <a:solidFill>
                  <a:schemeClr val="accent1"/>
                </a:solidFill>
              </a:rPr>
              <a:t>are </a:t>
            </a:r>
            <a:r>
              <a:rPr lang="en-CA" sz="1200" dirty="0">
                <a:solidFill>
                  <a:schemeClr val="accent1"/>
                </a:solidFill>
              </a:rPr>
              <a:t>more complicated </a:t>
            </a:r>
            <a:r>
              <a:rPr lang="en-CA" sz="1200" b="0" dirty="0">
                <a:solidFill>
                  <a:schemeClr val="accent1"/>
                </a:solidFill>
              </a:rPr>
              <a:t>in these homes due to the ownership structure, </a:t>
            </a:r>
            <a:r>
              <a:rPr lang="en-CA" sz="1200" dirty="0">
                <a:solidFill>
                  <a:schemeClr val="accent1"/>
                </a:solidFill>
              </a:rPr>
              <a:t>electrical system</a:t>
            </a:r>
            <a:r>
              <a:rPr lang="en-CA" sz="1200" b="0" dirty="0">
                <a:solidFill>
                  <a:schemeClr val="accent1"/>
                </a:solidFill>
              </a:rPr>
              <a:t>, and design.</a:t>
            </a:r>
          </a:p>
          <a:p>
            <a:endParaRPr lang="en-CA" dirty="0"/>
          </a:p>
        </p:txBody>
      </p:sp>
      <p:sp>
        <p:nvSpPr>
          <p:cNvPr id="4" name="Slide Number Placeholder 3">
            <a:extLst>
              <a:ext uri="{FF2B5EF4-FFF2-40B4-BE49-F238E27FC236}">
                <a16:creationId xmlns:a16="http://schemas.microsoft.com/office/drawing/2014/main" id="{BB7FA059-E52F-4609-A772-7CCA0216473E}"/>
              </a:ext>
            </a:extLst>
          </p:cNvPr>
          <p:cNvSpPr>
            <a:spLocks noGrp="1"/>
          </p:cNvSpPr>
          <p:nvPr>
            <p:ph type="sldNum" sz="quarter" idx="5"/>
          </p:nvPr>
        </p:nvSpPr>
        <p:spPr/>
        <p:txBody>
          <a:bodyPr/>
          <a:lstStyle/>
          <a:p>
            <a:fld id="{BD02E96C-74B2-4A93-991C-7009E16657C0}" type="slidenum">
              <a:rPr lang="en-CA" smtClean="0"/>
              <a:pPr/>
              <a:t>7</a:t>
            </a:fld>
            <a:endParaRPr lang="en-CA"/>
          </a:p>
        </p:txBody>
      </p:sp>
    </p:spTree>
    <p:extLst>
      <p:ext uri="{BB962C8B-B14F-4D97-AF65-F5344CB8AC3E}">
        <p14:creationId xmlns:p14="http://schemas.microsoft.com/office/powerpoint/2010/main" val="371133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t>However, heat pumps installs </a:t>
            </a:r>
            <a:r>
              <a:rPr lang="en-CA" sz="1200" b="0" dirty="0">
                <a:solidFill>
                  <a:schemeClr val="accent1"/>
                </a:solidFill>
              </a:rPr>
              <a:t>are </a:t>
            </a:r>
            <a:r>
              <a:rPr lang="en-CA" sz="1200" dirty="0">
                <a:solidFill>
                  <a:schemeClr val="accent1"/>
                </a:solidFill>
              </a:rPr>
              <a:t>more complicated </a:t>
            </a:r>
            <a:r>
              <a:rPr lang="en-CA" sz="1200" b="0" dirty="0">
                <a:solidFill>
                  <a:schemeClr val="accent1"/>
                </a:solidFill>
              </a:rPr>
              <a:t>in these homes due to the ownership structure, </a:t>
            </a:r>
            <a:r>
              <a:rPr lang="en-CA" sz="1200" dirty="0">
                <a:solidFill>
                  <a:schemeClr val="accent1"/>
                </a:solidFill>
              </a:rPr>
              <a:t>electrical system</a:t>
            </a:r>
            <a:r>
              <a:rPr lang="en-CA" sz="1200" b="0" dirty="0">
                <a:solidFill>
                  <a:schemeClr val="accent1"/>
                </a:solidFill>
              </a:rPr>
              <a:t>, and design.</a:t>
            </a:r>
          </a:p>
          <a:p>
            <a:endParaRPr lang="en-CA" dirty="0"/>
          </a:p>
        </p:txBody>
      </p:sp>
      <p:sp>
        <p:nvSpPr>
          <p:cNvPr id="4" name="Slide Number Placeholder 3"/>
          <p:cNvSpPr>
            <a:spLocks noGrp="1"/>
          </p:cNvSpPr>
          <p:nvPr>
            <p:ph type="sldNum" sz="quarter" idx="5"/>
          </p:nvPr>
        </p:nvSpPr>
        <p:spPr/>
        <p:txBody>
          <a:bodyPr/>
          <a:lstStyle/>
          <a:p>
            <a:fld id="{BD02E96C-74B2-4A93-991C-7009E16657C0}" type="slidenum">
              <a:rPr lang="en-CA" smtClean="0"/>
              <a:pPr/>
              <a:t>8</a:t>
            </a:fld>
            <a:endParaRPr lang="en-CA"/>
          </a:p>
        </p:txBody>
      </p:sp>
    </p:spTree>
    <p:extLst>
      <p:ext uri="{BB962C8B-B14F-4D97-AF65-F5344CB8AC3E}">
        <p14:creationId xmlns:p14="http://schemas.microsoft.com/office/powerpoint/2010/main" val="183550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City will use this information its own discretion while maintaining privacy in accordance with the Freedom of Information and Protection of Privacy Act.  </a:t>
            </a:r>
          </a:p>
          <a:p>
            <a:endParaRPr lang="en-CA" dirty="0"/>
          </a:p>
        </p:txBody>
      </p:sp>
      <p:sp>
        <p:nvSpPr>
          <p:cNvPr id="4" name="Slide Number Placeholder 3"/>
          <p:cNvSpPr>
            <a:spLocks noGrp="1"/>
          </p:cNvSpPr>
          <p:nvPr>
            <p:ph type="sldNum" sz="quarter" idx="5"/>
          </p:nvPr>
        </p:nvSpPr>
        <p:spPr/>
        <p:txBody>
          <a:bodyPr/>
          <a:lstStyle/>
          <a:p>
            <a:fld id="{BD02E96C-74B2-4A93-991C-7009E16657C0}" type="slidenum">
              <a:rPr lang="en-CA" smtClean="0"/>
              <a:pPr/>
              <a:t>12</a:t>
            </a:fld>
            <a:endParaRPr lang="en-CA"/>
          </a:p>
        </p:txBody>
      </p:sp>
    </p:spTree>
    <p:extLst>
      <p:ext uri="{BB962C8B-B14F-4D97-AF65-F5344CB8AC3E}">
        <p14:creationId xmlns:p14="http://schemas.microsoft.com/office/powerpoint/2010/main" val="3150358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60A5B-9A6E-28F7-2A44-F63DDA732F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48C7F-FC7D-30D1-F2EB-7AC563318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0D104-489A-3684-0AAD-EB465BEBEF11}"/>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34BD52B-4C59-84FA-C1C0-CEDFA473D5FC}"/>
              </a:ext>
            </a:extLst>
          </p:cNvPr>
          <p:cNvSpPr>
            <a:spLocks noGrp="1"/>
          </p:cNvSpPr>
          <p:nvPr>
            <p:ph type="sldNum" sz="quarter" idx="5"/>
          </p:nvPr>
        </p:nvSpPr>
        <p:spPr/>
        <p:txBody>
          <a:bodyPr/>
          <a:lstStyle/>
          <a:p>
            <a:fld id="{BD02E96C-74B2-4A93-991C-7009E16657C0}" type="slidenum">
              <a:rPr lang="en-CA" smtClean="0"/>
              <a:pPr/>
              <a:t>14</a:t>
            </a:fld>
            <a:endParaRPr lang="en-CA"/>
          </a:p>
        </p:txBody>
      </p:sp>
    </p:spTree>
    <p:extLst>
      <p:ext uri="{BB962C8B-B14F-4D97-AF65-F5344CB8AC3E}">
        <p14:creationId xmlns:p14="http://schemas.microsoft.com/office/powerpoint/2010/main" val="1155673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jpe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28.xml"/><Relationship Id="rId5" Type="http://schemas.openxmlformats.org/officeDocument/2006/relationships/image" Target="../media/image11.png"/><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tags" Target="../tags/tag29.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oleObject" Target="../embeddings/oleObject22.bin"/><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slideMaster" Target="../slideMasters/slideMaster5.xml"/><Relationship Id="rId1" Type="http://schemas.openxmlformats.org/officeDocument/2006/relationships/tags" Target="../tags/tag39.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emf"/><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40.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41.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5.xml"/><Relationship Id="rId1" Type="http://schemas.openxmlformats.org/officeDocument/2006/relationships/tags" Target="../tags/tag42.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5.xml"/><Relationship Id="rId1" Type="http://schemas.openxmlformats.org/officeDocument/2006/relationships/tags" Target="../tags/tag43.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5.xml"/><Relationship Id="rId1" Type="http://schemas.openxmlformats.org/officeDocument/2006/relationships/tags" Target="../tags/tag44.xml"/><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6.xml"/><Relationship Id="rId1" Type="http://schemas.openxmlformats.org/officeDocument/2006/relationships/tags" Target="../tags/tag46.xml"/><Relationship Id="rId5" Type="http://schemas.openxmlformats.org/officeDocument/2006/relationships/image" Target="../media/image23.jpe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6.xml"/><Relationship Id="rId1" Type="http://schemas.openxmlformats.org/officeDocument/2006/relationships/tags" Target="../tags/tag47.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2F79EC8-8473-4B7F-94D7-069734FC764D}"/>
              </a:ext>
            </a:extLst>
          </p:cNvPr>
          <p:cNvGraphicFramePr>
            <a:graphicFrameLocks noChangeAspect="1"/>
          </p:cNvGraphicFramePr>
          <p:nvPr userDrawn="1">
            <p:custDataLst>
              <p:tags r:id="rId1"/>
            </p:custDataLst>
            <p:extLst>
              <p:ext uri="{D42A27DB-BD31-4B8C-83A1-F6EECF244321}">
                <p14:modId xmlns:p14="http://schemas.microsoft.com/office/powerpoint/2010/main" val="1544971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52F79EC8-8473-4B7F-94D7-069734FC76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46C66345-BD83-476C-BE02-4BAAD095DB6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0" name="Rectangle 9">
            <a:extLst>
              <a:ext uri="{FF2B5EF4-FFF2-40B4-BE49-F238E27FC236}">
                <a16:creationId xmlns:a16="http://schemas.microsoft.com/office/drawing/2014/main" id="{D10E1531-49CA-45A3-9A02-3C7E4AEF8275}"/>
              </a:ext>
            </a:extLst>
          </p:cNvPr>
          <p:cNvSpPr/>
          <p:nvPr userDrawn="1"/>
        </p:nvSpPr>
        <p:spPr>
          <a:xfrm>
            <a:off x="-3" y="0"/>
            <a:ext cx="12192003" cy="6857999"/>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ontent Placeholder 3">
            <a:extLst>
              <a:ext uri="{FF2B5EF4-FFF2-40B4-BE49-F238E27FC236}">
                <a16:creationId xmlns:a16="http://schemas.microsoft.com/office/drawing/2014/main" id="{BBB46A85-24D0-4CF6-BF3B-1C015C94A845}"/>
              </a:ext>
            </a:extLst>
          </p:cNvPr>
          <p:cNvSpPr>
            <a:spLocks noGrp="1"/>
          </p:cNvSpPr>
          <p:nvPr>
            <p:ph sz="quarter" idx="10"/>
          </p:nvPr>
        </p:nvSpPr>
        <p:spPr>
          <a:xfrm>
            <a:off x="5340350" y="2709250"/>
            <a:ext cx="6119813" cy="1439500"/>
          </a:xfrm>
          <a:prstGeom prst="rect">
            <a:avLst/>
          </a:prstGeom>
        </p:spPr>
        <p:txBody>
          <a:bodyPr anchor="ctr" anchorCtr="0"/>
          <a:lstStyle>
            <a:lvl1pPr marL="0" indent="0" rtl="0">
              <a:spcAft>
                <a:spcPts val="600"/>
              </a:spcAft>
              <a:buNone/>
              <a:defRPr lang="en-US" sz="3600" b="1" kern="0" spc="60" baseline="0" dirty="0" smtClean="0">
                <a:solidFill>
                  <a:schemeClr val="bg1"/>
                </a:solidFill>
                <a:effectLst/>
                <a:latin typeface="+mj-lt"/>
                <a:ea typeface="ＭＳ Ｐゴシック" charset="-128"/>
                <a:cs typeface="ＭＳ Ｐゴシック" charset="-128"/>
              </a:defRPr>
            </a:lvl1pPr>
            <a:lvl2pPr marL="0" indent="0" rtl="0">
              <a:buNone/>
              <a:defRPr lang="en-US" sz="2000" b="1" kern="0" spc="60" baseline="0" dirty="0" smtClean="0">
                <a:solidFill>
                  <a:schemeClr val="accent4"/>
                </a:solidFill>
                <a:effectLst/>
                <a:latin typeface="+mn-lt"/>
                <a:ea typeface="ＭＳ Ｐゴシック" charset="-128"/>
                <a:cs typeface="ＭＳ Ｐゴシック" charset="-128"/>
              </a:defRPr>
            </a:lvl2pPr>
            <a:lvl3pPr marL="91440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208829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CF9B-4078-7469-D128-22B31278C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B0DF3EE-D478-CAEE-40B8-BF6D361760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C8C304-FCB0-7C94-E896-146EAA420A01}"/>
              </a:ext>
            </a:extLst>
          </p:cNvPr>
          <p:cNvSpPr>
            <a:spLocks noGrp="1"/>
          </p:cNvSpPr>
          <p:nvPr>
            <p:ph type="dt" sz="half" idx="10"/>
          </p:nvPr>
        </p:nvSpPr>
        <p:spPr/>
        <p:txBody>
          <a:bodyPr/>
          <a:lstStyle/>
          <a:p>
            <a:fld id="{C3510C8B-A5D6-43CF-A2D5-83AD9F18C458}" type="datetimeFigureOut">
              <a:rPr lang="en-CA" smtClean="0"/>
              <a:t>2025-10-20</a:t>
            </a:fld>
            <a:endParaRPr lang="en-CA"/>
          </a:p>
        </p:txBody>
      </p:sp>
      <p:sp>
        <p:nvSpPr>
          <p:cNvPr id="5" name="Footer Placeholder 4">
            <a:extLst>
              <a:ext uri="{FF2B5EF4-FFF2-40B4-BE49-F238E27FC236}">
                <a16:creationId xmlns:a16="http://schemas.microsoft.com/office/drawing/2014/main" id="{36EB021A-1DA7-59A6-D272-0F5EB9EDC4B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1BF9BA-B672-2984-D762-37273B110C4A}"/>
              </a:ext>
            </a:extLst>
          </p:cNvPr>
          <p:cNvSpPr>
            <a:spLocks noGrp="1"/>
          </p:cNvSpPr>
          <p:nvPr>
            <p:ph type="sldNum" sz="quarter" idx="12"/>
          </p:nvPr>
        </p:nvSpPr>
        <p:spPr/>
        <p:txBody>
          <a:bodyPr/>
          <a:lstStyle/>
          <a:p>
            <a:fld id="{0BB8D208-82CC-4B53-8B0F-9EEAB1F4826A}" type="slidenum">
              <a:rPr lang="en-CA" smtClean="0"/>
              <a:t>‹#›</a:t>
            </a:fld>
            <a:endParaRPr lang="en-CA"/>
          </a:p>
        </p:txBody>
      </p:sp>
    </p:spTree>
    <p:extLst>
      <p:ext uri="{BB962C8B-B14F-4D97-AF65-F5344CB8AC3E}">
        <p14:creationId xmlns:p14="http://schemas.microsoft.com/office/powerpoint/2010/main" val="315035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BA46-2C57-9688-1035-736B87AE6F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735EDEF-4B5B-1873-0000-BDB1A03E2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505BD1B-DD99-C7D7-87F2-E3A8871328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0B6CDD9-EEC9-4207-F5A1-396650BD5AE5}"/>
              </a:ext>
            </a:extLst>
          </p:cNvPr>
          <p:cNvSpPr>
            <a:spLocks noGrp="1"/>
          </p:cNvSpPr>
          <p:nvPr>
            <p:ph type="dt" sz="half" idx="10"/>
          </p:nvPr>
        </p:nvSpPr>
        <p:spPr/>
        <p:txBody>
          <a:bodyPr/>
          <a:lstStyle/>
          <a:p>
            <a:fld id="{C3510C8B-A5D6-43CF-A2D5-83AD9F18C458}" type="datetimeFigureOut">
              <a:rPr lang="en-CA" smtClean="0"/>
              <a:t>2025-10-20</a:t>
            </a:fld>
            <a:endParaRPr lang="en-CA"/>
          </a:p>
        </p:txBody>
      </p:sp>
      <p:sp>
        <p:nvSpPr>
          <p:cNvPr id="6" name="Footer Placeholder 5">
            <a:extLst>
              <a:ext uri="{FF2B5EF4-FFF2-40B4-BE49-F238E27FC236}">
                <a16:creationId xmlns:a16="http://schemas.microsoft.com/office/drawing/2014/main" id="{EFE32C6C-DF15-F8FD-70E7-8DA9E70F029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FF56164-5A65-3BDF-543F-C54EF7AF8650}"/>
              </a:ext>
            </a:extLst>
          </p:cNvPr>
          <p:cNvSpPr>
            <a:spLocks noGrp="1"/>
          </p:cNvSpPr>
          <p:nvPr>
            <p:ph type="sldNum" sz="quarter" idx="12"/>
          </p:nvPr>
        </p:nvSpPr>
        <p:spPr/>
        <p:txBody>
          <a:bodyPr/>
          <a:lstStyle/>
          <a:p>
            <a:fld id="{0BB8D208-82CC-4B53-8B0F-9EEAB1F4826A}" type="slidenum">
              <a:rPr lang="en-CA" smtClean="0"/>
              <a:t>‹#›</a:t>
            </a:fld>
            <a:endParaRPr lang="en-CA"/>
          </a:p>
        </p:txBody>
      </p:sp>
    </p:spTree>
    <p:extLst>
      <p:ext uri="{BB962C8B-B14F-4D97-AF65-F5344CB8AC3E}">
        <p14:creationId xmlns:p14="http://schemas.microsoft.com/office/powerpoint/2010/main" val="981908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82DF-C0C8-4BA7-CF42-EB6C5AAA94B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63300A7-A26F-B0FF-E990-3E1AA8B699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D7B950-AA6B-5680-A2B3-7826590AD0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2965ABF-12CB-41D8-5967-71B7AFD47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FB9621-55BF-085A-3B6C-EDA14A2864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7D1B081-FAA9-195F-ACFA-F00082E73A75}"/>
              </a:ext>
            </a:extLst>
          </p:cNvPr>
          <p:cNvSpPr>
            <a:spLocks noGrp="1"/>
          </p:cNvSpPr>
          <p:nvPr>
            <p:ph type="dt" sz="half" idx="10"/>
          </p:nvPr>
        </p:nvSpPr>
        <p:spPr/>
        <p:txBody>
          <a:bodyPr/>
          <a:lstStyle/>
          <a:p>
            <a:fld id="{C3510C8B-A5D6-43CF-A2D5-83AD9F18C458}" type="datetimeFigureOut">
              <a:rPr lang="en-CA" smtClean="0"/>
              <a:t>2025-10-20</a:t>
            </a:fld>
            <a:endParaRPr lang="en-CA"/>
          </a:p>
        </p:txBody>
      </p:sp>
      <p:sp>
        <p:nvSpPr>
          <p:cNvPr id="8" name="Footer Placeholder 7">
            <a:extLst>
              <a:ext uri="{FF2B5EF4-FFF2-40B4-BE49-F238E27FC236}">
                <a16:creationId xmlns:a16="http://schemas.microsoft.com/office/drawing/2014/main" id="{89C1E9B0-E7C8-DF28-181A-47852BCE288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D371A72-1733-3C98-B514-F6E28DE27382}"/>
              </a:ext>
            </a:extLst>
          </p:cNvPr>
          <p:cNvSpPr>
            <a:spLocks noGrp="1"/>
          </p:cNvSpPr>
          <p:nvPr>
            <p:ph type="sldNum" sz="quarter" idx="12"/>
          </p:nvPr>
        </p:nvSpPr>
        <p:spPr/>
        <p:txBody>
          <a:bodyPr/>
          <a:lstStyle/>
          <a:p>
            <a:fld id="{0BB8D208-82CC-4B53-8B0F-9EEAB1F4826A}" type="slidenum">
              <a:rPr lang="en-CA" smtClean="0"/>
              <a:t>‹#›</a:t>
            </a:fld>
            <a:endParaRPr lang="en-CA"/>
          </a:p>
        </p:txBody>
      </p:sp>
    </p:spTree>
    <p:extLst>
      <p:ext uri="{BB962C8B-B14F-4D97-AF65-F5344CB8AC3E}">
        <p14:creationId xmlns:p14="http://schemas.microsoft.com/office/powerpoint/2010/main" val="374640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44E03-F30E-F538-8B22-05B8F5279B0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EF1796B-20B8-10B1-7A75-3E9CC54518EE}"/>
              </a:ext>
            </a:extLst>
          </p:cNvPr>
          <p:cNvSpPr>
            <a:spLocks noGrp="1"/>
          </p:cNvSpPr>
          <p:nvPr>
            <p:ph type="dt" sz="half" idx="10"/>
          </p:nvPr>
        </p:nvSpPr>
        <p:spPr/>
        <p:txBody>
          <a:bodyPr/>
          <a:lstStyle/>
          <a:p>
            <a:fld id="{C3510C8B-A5D6-43CF-A2D5-83AD9F18C458}" type="datetimeFigureOut">
              <a:rPr lang="en-CA" smtClean="0"/>
              <a:t>2025-10-20</a:t>
            </a:fld>
            <a:endParaRPr lang="en-CA"/>
          </a:p>
        </p:txBody>
      </p:sp>
      <p:sp>
        <p:nvSpPr>
          <p:cNvPr id="4" name="Footer Placeholder 3">
            <a:extLst>
              <a:ext uri="{FF2B5EF4-FFF2-40B4-BE49-F238E27FC236}">
                <a16:creationId xmlns:a16="http://schemas.microsoft.com/office/drawing/2014/main" id="{21CD4318-3CB1-8C33-1ACB-48F063FC60A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7E5CC8D-A096-9C50-53AD-9728DA0E4BA7}"/>
              </a:ext>
            </a:extLst>
          </p:cNvPr>
          <p:cNvSpPr>
            <a:spLocks noGrp="1"/>
          </p:cNvSpPr>
          <p:nvPr>
            <p:ph type="sldNum" sz="quarter" idx="12"/>
          </p:nvPr>
        </p:nvSpPr>
        <p:spPr/>
        <p:txBody>
          <a:bodyPr/>
          <a:lstStyle/>
          <a:p>
            <a:fld id="{0BB8D208-82CC-4B53-8B0F-9EEAB1F4826A}" type="slidenum">
              <a:rPr lang="en-CA" smtClean="0"/>
              <a:t>‹#›</a:t>
            </a:fld>
            <a:endParaRPr lang="en-CA"/>
          </a:p>
        </p:txBody>
      </p:sp>
    </p:spTree>
    <p:extLst>
      <p:ext uri="{BB962C8B-B14F-4D97-AF65-F5344CB8AC3E}">
        <p14:creationId xmlns:p14="http://schemas.microsoft.com/office/powerpoint/2010/main" val="1227558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9C8A6-5198-A9A6-1C47-9F5FF993A4D4}"/>
              </a:ext>
            </a:extLst>
          </p:cNvPr>
          <p:cNvSpPr>
            <a:spLocks noGrp="1"/>
          </p:cNvSpPr>
          <p:nvPr>
            <p:ph type="dt" sz="half" idx="10"/>
          </p:nvPr>
        </p:nvSpPr>
        <p:spPr/>
        <p:txBody>
          <a:bodyPr/>
          <a:lstStyle/>
          <a:p>
            <a:fld id="{C3510C8B-A5D6-43CF-A2D5-83AD9F18C458}" type="datetimeFigureOut">
              <a:rPr lang="en-CA" smtClean="0"/>
              <a:t>2025-10-20</a:t>
            </a:fld>
            <a:endParaRPr lang="en-CA"/>
          </a:p>
        </p:txBody>
      </p:sp>
      <p:sp>
        <p:nvSpPr>
          <p:cNvPr id="3" name="Footer Placeholder 2">
            <a:extLst>
              <a:ext uri="{FF2B5EF4-FFF2-40B4-BE49-F238E27FC236}">
                <a16:creationId xmlns:a16="http://schemas.microsoft.com/office/drawing/2014/main" id="{E3F1F814-FC7D-7906-1DD7-EB3D31F167B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9608F20-4B1E-FE2B-FC31-3935F5990CC7}"/>
              </a:ext>
            </a:extLst>
          </p:cNvPr>
          <p:cNvSpPr>
            <a:spLocks noGrp="1"/>
          </p:cNvSpPr>
          <p:nvPr>
            <p:ph type="sldNum" sz="quarter" idx="12"/>
          </p:nvPr>
        </p:nvSpPr>
        <p:spPr/>
        <p:txBody>
          <a:bodyPr/>
          <a:lstStyle/>
          <a:p>
            <a:fld id="{0BB8D208-82CC-4B53-8B0F-9EEAB1F4826A}" type="slidenum">
              <a:rPr lang="en-CA" smtClean="0"/>
              <a:t>‹#›</a:t>
            </a:fld>
            <a:endParaRPr lang="en-CA"/>
          </a:p>
        </p:txBody>
      </p:sp>
    </p:spTree>
    <p:extLst>
      <p:ext uri="{BB962C8B-B14F-4D97-AF65-F5344CB8AC3E}">
        <p14:creationId xmlns:p14="http://schemas.microsoft.com/office/powerpoint/2010/main" val="2661108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F8B0-EF90-7ABC-6A1D-D84A348D3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7DCB43D-DC2D-E561-4080-CD60DC2075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3913968-E279-F4CC-EB09-DC5DFB51D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751E6-274F-2955-0C4F-2C2CEA2CD1AF}"/>
              </a:ext>
            </a:extLst>
          </p:cNvPr>
          <p:cNvSpPr>
            <a:spLocks noGrp="1"/>
          </p:cNvSpPr>
          <p:nvPr>
            <p:ph type="dt" sz="half" idx="10"/>
          </p:nvPr>
        </p:nvSpPr>
        <p:spPr/>
        <p:txBody>
          <a:bodyPr/>
          <a:lstStyle/>
          <a:p>
            <a:fld id="{C3510C8B-A5D6-43CF-A2D5-83AD9F18C458}" type="datetimeFigureOut">
              <a:rPr lang="en-CA" smtClean="0"/>
              <a:t>2025-10-20</a:t>
            </a:fld>
            <a:endParaRPr lang="en-CA"/>
          </a:p>
        </p:txBody>
      </p:sp>
      <p:sp>
        <p:nvSpPr>
          <p:cNvPr id="6" name="Footer Placeholder 5">
            <a:extLst>
              <a:ext uri="{FF2B5EF4-FFF2-40B4-BE49-F238E27FC236}">
                <a16:creationId xmlns:a16="http://schemas.microsoft.com/office/drawing/2014/main" id="{2D8624EB-28D8-94DD-FD21-B1A9D55C597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D43F35-1BFD-4605-6DC4-AFDB84DC7197}"/>
              </a:ext>
            </a:extLst>
          </p:cNvPr>
          <p:cNvSpPr>
            <a:spLocks noGrp="1"/>
          </p:cNvSpPr>
          <p:nvPr>
            <p:ph type="sldNum" sz="quarter" idx="12"/>
          </p:nvPr>
        </p:nvSpPr>
        <p:spPr/>
        <p:txBody>
          <a:bodyPr/>
          <a:lstStyle/>
          <a:p>
            <a:fld id="{0BB8D208-82CC-4B53-8B0F-9EEAB1F4826A}" type="slidenum">
              <a:rPr lang="en-CA" smtClean="0"/>
              <a:t>‹#›</a:t>
            </a:fld>
            <a:endParaRPr lang="en-CA"/>
          </a:p>
        </p:txBody>
      </p:sp>
    </p:spTree>
    <p:extLst>
      <p:ext uri="{BB962C8B-B14F-4D97-AF65-F5344CB8AC3E}">
        <p14:creationId xmlns:p14="http://schemas.microsoft.com/office/powerpoint/2010/main" val="3826013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AAC93-AF26-B4A2-6437-0BDC24FF1E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7F87F1F-28C1-FF1E-0AF8-E2E6F4EFDF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07F86D6-3DBB-3F79-C14D-D530C0A5E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D1D7B-5CFB-8789-2BF9-839E99ECB849}"/>
              </a:ext>
            </a:extLst>
          </p:cNvPr>
          <p:cNvSpPr>
            <a:spLocks noGrp="1"/>
          </p:cNvSpPr>
          <p:nvPr>
            <p:ph type="dt" sz="half" idx="10"/>
          </p:nvPr>
        </p:nvSpPr>
        <p:spPr/>
        <p:txBody>
          <a:bodyPr/>
          <a:lstStyle/>
          <a:p>
            <a:fld id="{C3510C8B-A5D6-43CF-A2D5-83AD9F18C458}" type="datetimeFigureOut">
              <a:rPr lang="en-CA" smtClean="0"/>
              <a:t>2025-10-20</a:t>
            </a:fld>
            <a:endParaRPr lang="en-CA"/>
          </a:p>
        </p:txBody>
      </p:sp>
      <p:sp>
        <p:nvSpPr>
          <p:cNvPr id="6" name="Footer Placeholder 5">
            <a:extLst>
              <a:ext uri="{FF2B5EF4-FFF2-40B4-BE49-F238E27FC236}">
                <a16:creationId xmlns:a16="http://schemas.microsoft.com/office/drawing/2014/main" id="{40029814-A4C8-75F3-13AD-18EDB658137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BEBE9E9-8252-33C3-55DD-F218B86D3D78}"/>
              </a:ext>
            </a:extLst>
          </p:cNvPr>
          <p:cNvSpPr>
            <a:spLocks noGrp="1"/>
          </p:cNvSpPr>
          <p:nvPr>
            <p:ph type="sldNum" sz="quarter" idx="12"/>
          </p:nvPr>
        </p:nvSpPr>
        <p:spPr/>
        <p:txBody>
          <a:bodyPr/>
          <a:lstStyle/>
          <a:p>
            <a:fld id="{0BB8D208-82CC-4B53-8B0F-9EEAB1F4826A}" type="slidenum">
              <a:rPr lang="en-CA" smtClean="0"/>
              <a:t>‹#›</a:t>
            </a:fld>
            <a:endParaRPr lang="en-CA"/>
          </a:p>
        </p:txBody>
      </p:sp>
    </p:spTree>
    <p:extLst>
      <p:ext uri="{BB962C8B-B14F-4D97-AF65-F5344CB8AC3E}">
        <p14:creationId xmlns:p14="http://schemas.microsoft.com/office/powerpoint/2010/main" val="2012012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C64-9C76-A5F6-4EF6-3DBB800C034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6C5F036-182B-ED78-4BF1-5CA10BC168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5861866-8925-9A5B-AC30-C355F85B1160}"/>
              </a:ext>
            </a:extLst>
          </p:cNvPr>
          <p:cNvSpPr>
            <a:spLocks noGrp="1"/>
          </p:cNvSpPr>
          <p:nvPr>
            <p:ph type="dt" sz="half" idx="10"/>
          </p:nvPr>
        </p:nvSpPr>
        <p:spPr/>
        <p:txBody>
          <a:bodyPr/>
          <a:lstStyle/>
          <a:p>
            <a:fld id="{C3510C8B-A5D6-43CF-A2D5-83AD9F18C458}" type="datetimeFigureOut">
              <a:rPr lang="en-CA" smtClean="0"/>
              <a:t>2025-10-20</a:t>
            </a:fld>
            <a:endParaRPr lang="en-CA"/>
          </a:p>
        </p:txBody>
      </p:sp>
      <p:sp>
        <p:nvSpPr>
          <p:cNvPr id="5" name="Footer Placeholder 4">
            <a:extLst>
              <a:ext uri="{FF2B5EF4-FFF2-40B4-BE49-F238E27FC236}">
                <a16:creationId xmlns:a16="http://schemas.microsoft.com/office/drawing/2014/main" id="{C225CA98-993F-41C7-CC4A-3899A45DB8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A2F1351-EE41-E5A0-591D-CFE3FD979A6E}"/>
              </a:ext>
            </a:extLst>
          </p:cNvPr>
          <p:cNvSpPr>
            <a:spLocks noGrp="1"/>
          </p:cNvSpPr>
          <p:nvPr>
            <p:ph type="sldNum" sz="quarter" idx="12"/>
          </p:nvPr>
        </p:nvSpPr>
        <p:spPr/>
        <p:txBody>
          <a:bodyPr/>
          <a:lstStyle/>
          <a:p>
            <a:fld id="{0BB8D208-82CC-4B53-8B0F-9EEAB1F4826A}" type="slidenum">
              <a:rPr lang="en-CA" smtClean="0"/>
              <a:t>‹#›</a:t>
            </a:fld>
            <a:endParaRPr lang="en-CA"/>
          </a:p>
        </p:txBody>
      </p:sp>
    </p:spTree>
    <p:extLst>
      <p:ext uri="{BB962C8B-B14F-4D97-AF65-F5344CB8AC3E}">
        <p14:creationId xmlns:p14="http://schemas.microsoft.com/office/powerpoint/2010/main" val="3208921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45A01A-8A9D-4455-5EE7-70B05F7631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8CC249F-F9D0-EE75-6FFA-91BE3A154A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8290570-9025-B70B-F563-955625C5719F}"/>
              </a:ext>
            </a:extLst>
          </p:cNvPr>
          <p:cNvSpPr>
            <a:spLocks noGrp="1"/>
          </p:cNvSpPr>
          <p:nvPr>
            <p:ph type="dt" sz="half" idx="10"/>
          </p:nvPr>
        </p:nvSpPr>
        <p:spPr/>
        <p:txBody>
          <a:bodyPr/>
          <a:lstStyle/>
          <a:p>
            <a:fld id="{C3510C8B-A5D6-43CF-A2D5-83AD9F18C458}" type="datetimeFigureOut">
              <a:rPr lang="en-CA" smtClean="0"/>
              <a:t>2025-10-20</a:t>
            </a:fld>
            <a:endParaRPr lang="en-CA"/>
          </a:p>
        </p:txBody>
      </p:sp>
      <p:sp>
        <p:nvSpPr>
          <p:cNvPr id="5" name="Footer Placeholder 4">
            <a:extLst>
              <a:ext uri="{FF2B5EF4-FFF2-40B4-BE49-F238E27FC236}">
                <a16:creationId xmlns:a16="http://schemas.microsoft.com/office/drawing/2014/main" id="{A98B8E99-6483-4FF5-9DA6-1783BEA2901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F7D7DC-6F27-A4C8-53AA-DD1348201D81}"/>
              </a:ext>
            </a:extLst>
          </p:cNvPr>
          <p:cNvSpPr>
            <a:spLocks noGrp="1"/>
          </p:cNvSpPr>
          <p:nvPr>
            <p:ph type="sldNum" sz="quarter" idx="12"/>
          </p:nvPr>
        </p:nvSpPr>
        <p:spPr/>
        <p:txBody>
          <a:bodyPr/>
          <a:lstStyle/>
          <a:p>
            <a:fld id="{0BB8D208-82CC-4B53-8B0F-9EEAB1F4826A}" type="slidenum">
              <a:rPr lang="en-CA" smtClean="0"/>
              <a:t>‹#›</a:t>
            </a:fld>
            <a:endParaRPr lang="en-CA"/>
          </a:p>
        </p:txBody>
      </p:sp>
    </p:spTree>
    <p:extLst>
      <p:ext uri="{BB962C8B-B14F-4D97-AF65-F5344CB8AC3E}">
        <p14:creationId xmlns:p14="http://schemas.microsoft.com/office/powerpoint/2010/main" val="1791861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4C4D71F-39D3-42AE-95A5-A9A27D809208}"/>
              </a:ext>
            </a:extLst>
          </p:cNvPr>
          <p:cNvGraphicFramePr>
            <a:graphicFrameLocks noChangeAspect="1"/>
          </p:cNvGraphicFramePr>
          <p:nvPr userDrawn="1">
            <p:custDataLst>
              <p:tags r:id="rId1"/>
            </p:custDataLst>
            <p:extLst>
              <p:ext uri="{D42A27DB-BD31-4B8C-83A1-F6EECF244321}">
                <p14:modId xmlns:p14="http://schemas.microsoft.com/office/powerpoint/2010/main" val="1264708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D4C4D71F-39D3-42AE-95A5-A9A27D809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579B2EAB-72BC-456F-800E-BCFA56E57288}"/>
              </a:ext>
            </a:extLst>
          </p:cNvPr>
          <p:cNvSpPr/>
          <p:nvPr userDrawn="1"/>
        </p:nvSpPr>
        <p:spPr>
          <a:xfrm rot="10800000">
            <a:off x="-1" y="0"/>
            <a:ext cx="5051425" cy="6858000"/>
          </a:xfrm>
          <a:prstGeom prst="rect">
            <a:avLst/>
          </a:prstGeom>
          <a:gradFill flip="none" rotWithShape="1">
            <a:gsLst>
              <a:gs pos="100000">
                <a:srgbClr val="57B9E9"/>
              </a:gs>
              <a:gs pos="35000">
                <a:srgbClr val="01376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15" name="Rectangle 14">
            <a:extLst>
              <a:ext uri="{FF2B5EF4-FFF2-40B4-BE49-F238E27FC236}">
                <a16:creationId xmlns:a16="http://schemas.microsoft.com/office/drawing/2014/main" id="{274FEBDE-4592-4700-BE85-7A80B07C4098}"/>
              </a:ext>
            </a:extLst>
          </p:cNvPr>
          <p:cNvSpPr/>
          <p:nvPr userDrawn="1"/>
        </p:nvSpPr>
        <p:spPr>
          <a:xfrm>
            <a:off x="12116587" y="0"/>
            <a:ext cx="7541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7" name="Text Placeholder 2">
            <a:extLst>
              <a:ext uri="{FF2B5EF4-FFF2-40B4-BE49-F238E27FC236}">
                <a16:creationId xmlns:a16="http://schemas.microsoft.com/office/drawing/2014/main" id="{C2E061AB-8535-4B49-A2DB-EB859C3F5F35}"/>
              </a:ext>
            </a:extLst>
          </p:cNvPr>
          <p:cNvSpPr>
            <a:spLocks noGrp="1"/>
          </p:cNvSpPr>
          <p:nvPr>
            <p:ph idx="14"/>
          </p:nvPr>
        </p:nvSpPr>
        <p:spPr>
          <a:xfrm>
            <a:off x="5951538" y="549275"/>
            <a:ext cx="5508625" cy="5759450"/>
          </a:xfrm>
          <a:prstGeom prst="rect">
            <a:avLst/>
          </a:prstGeom>
        </p:spPr>
        <p:txBody>
          <a:bodyPr vert="horz" lIns="36000" tIns="72000" rIns="0" bIns="72000" rtlCol="0">
            <a:normAutofit/>
          </a:bodyPr>
          <a:lstStyle>
            <a:lvl1pPr marL="0" indent="0" rtl="0">
              <a:lnSpc>
                <a:spcPct val="100000"/>
              </a:lnSpc>
              <a:spcBef>
                <a:spcPts val="600"/>
              </a:spcBef>
              <a:spcAft>
                <a:spcPts val="600"/>
              </a:spcAft>
              <a:buNone/>
              <a:defRPr lang="en-US" sz="2000" b="1" dirty="0">
                <a:solidFill>
                  <a:schemeClr val="tx2">
                    <a:lumMod val="90000"/>
                    <a:lumOff val="10000"/>
                  </a:schemeClr>
                </a:solidFill>
              </a:defRPr>
            </a:lvl1pPr>
            <a:lvl2pPr marL="354013" indent="-260350" defTabSz="777875" rtl="0">
              <a:lnSpc>
                <a:spcPct val="114000"/>
              </a:lnSpc>
              <a:spcBef>
                <a:spcPts val="600"/>
              </a:spcBef>
              <a:defRPr lang="en-US" sz="1800" dirty="0">
                <a:solidFill>
                  <a:schemeClr val="tx2">
                    <a:lumMod val="90000"/>
                    <a:lumOff val="10000"/>
                  </a:schemeClr>
                </a:solidFill>
              </a:defRPr>
            </a:lvl2pPr>
            <a:lvl3pPr defTabSz="777875" rtl="0">
              <a:lnSpc>
                <a:spcPct val="114000"/>
              </a:lnSpc>
              <a:spcBef>
                <a:spcPts val="600"/>
              </a:spcBef>
              <a:defRPr lang="en-US" sz="1600" dirty="0">
                <a:solidFill>
                  <a:schemeClr val="tx2">
                    <a:lumMod val="90000"/>
                    <a:lumOff val="10000"/>
                  </a:schemeClr>
                </a:solidFill>
              </a:defRPr>
            </a:lvl3pPr>
            <a:lvl4pPr defTabSz="777875" rtl="0">
              <a:lnSpc>
                <a:spcPct val="114000"/>
              </a:lnSpc>
              <a:spcBef>
                <a:spcPts val="600"/>
              </a:spcBef>
              <a:defRPr lang="en-US" sz="1400" dirty="0">
                <a:solidFill>
                  <a:schemeClr val="tx2">
                    <a:lumMod val="90000"/>
                    <a:lumOff val="10000"/>
                  </a:schemeClr>
                </a:solidFill>
              </a:defRPr>
            </a:lvl4pPr>
            <a:lvl5pPr defTabSz="777875" rtl="0">
              <a:lnSpc>
                <a:spcPct val="114000"/>
              </a:lnSpc>
              <a:spcBef>
                <a:spcPts val="600"/>
              </a:spcBef>
              <a:defRPr lang="en-CA" sz="1400" dirty="0">
                <a:solidFill>
                  <a:schemeClr val="tx2">
                    <a:lumMod val="90000"/>
                    <a:lumOff val="10000"/>
                  </a:schemeClr>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Tree>
    <p:extLst>
      <p:ext uri="{BB962C8B-B14F-4D97-AF65-F5344CB8AC3E}">
        <p14:creationId xmlns:p14="http://schemas.microsoft.com/office/powerpoint/2010/main" val="30749489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ildings Corporat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2F79EC8-8473-4B7F-94D7-069734FC764D}"/>
              </a:ext>
            </a:extLst>
          </p:cNvPr>
          <p:cNvGraphicFramePr>
            <a:graphicFrameLocks noChangeAspect="1"/>
          </p:cNvGraphicFramePr>
          <p:nvPr userDrawn="1">
            <p:custDataLst>
              <p:tags r:id="rId1"/>
            </p:custDataLst>
            <p:extLst>
              <p:ext uri="{D42A27DB-BD31-4B8C-83A1-F6EECF244321}">
                <p14:modId xmlns:p14="http://schemas.microsoft.com/office/powerpoint/2010/main" val="1862746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52F79EC8-8473-4B7F-94D7-069734FC76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46C66345-BD83-476C-BE02-4BAAD095DB6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10" name="Rectangle 9">
            <a:extLst>
              <a:ext uri="{FF2B5EF4-FFF2-40B4-BE49-F238E27FC236}">
                <a16:creationId xmlns:a16="http://schemas.microsoft.com/office/drawing/2014/main" id="{D10E1531-49CA-45A3-9A02-3C7E4AEF8275}"/>
              </a:ext>
            </a:extLst>
          </p:cNvPr>
          <p:cNvSpPr/>
          <p:nvPr userDrawn="1"/>
        </p:nvSpPr>
        <p:spPr>
          <a:xfrm>
            <a:off x="-3" y="0"/>
            <a:ext cx="12192003" cy="6857999"/>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6" name="Rectangle 25"/>
          <p:cNvSpPr>
            <a:spLocks noChangeArrowheads="1"/>
          </p:cNvSpPr>
          <p:nvPr/>
        </p:nvSpPr>
        <p:spPr bwMode="auto">
          <a:xfrm>
            <a:off x="609600" y="4294188"/>
            <a:ext cx="6197600" cy="1600200"/>
          </a:xfrm>
          <a:prstGeom prst="rect">
            <a:avLst/>
          </a:prstGeom>
          <a:noFill/>
          <a:ln w="9525">
            <a:noFill/>
            <a:miter lim="800000"/>
            <a:headEnd/>
            <a:tailEnd/>
          </a:ln>
          <a:effectLst/>
        </p:spPr>
        <p:txBody>
          <a:bodyPr lIns="92075" tIns="46038" rIns="92075" bIns="46038"/>
          <a:lstStyle/>
          <a:p>
            <a:pPr rtl="0">
              <a:spcBef>
                <a:spcPct val="20000"/>
              </a:spcBef>
              <a:buClr>
                <a:srgbClr val="336699"/>
              </a:buClr>
              <a:buSzPct val="60000"/>
              <a:buFont typeface="Wingdings" pitchFamily="2" charset="2"/>
              <a:buNone/>
              <a:defRPr/>
            </a:pPr>
            <a:endParaRPr lang="en-CA" sz="2400">
              <a:solidFill>
                <a:schemeClr val="bg1"/>
              </a:solidFill>
              <a:effectLst>
                <a:outerShdw blurRad="38100" dist="38100" dir="2700000" algn="tl">
                  <a:srgbClr val="C0C0C0"/>
                </a:outerShdw>
              </a:effectLst>
              <a:latin typeface="Arial" charset="0"/>
              <a:cs typeface="+mn-cs"/>
            </a:endParaRPr>
          </a:p>
        </p:txBody>
      </p:sp>
      <p:sp>
        <p:nvSpPr>
          <p:cNvPr id="12" name="Content Placeholder 3">
            <a:extLst>
              <a:ext uri="{FF2B5EF4-FFF2-40B4-BE49-F238E27FC236}">
                <a16:creationId xmlns:a16="http://schemas.microsoft.com/office/drawing/2014/main" id="{D3FBEEC3-0B16-4C5B-9320-0A7F1A6684B2}"/>
              </a:ext>
            </a:extLst>
          </p:cNvPr>
          <p:cNvSpPr>
            <a:spLocks noGrp="1"/>
          </p:cNvSpPr>
          <p:nvPr>
            <p:ph sz="quarter" idx="10"/>
          </p:nvPr>
        </p:nvSpPr>
        <p:spPr>
          <a:xfrm>
            <a:off x="5340350" y="2709250"/>
            <a:ext cx="6119813" cy="1439500"/>
          </a:xfrm>
          <a:prstGeom prst="rect">
            <a:avLst/>
          </a:prstGeom>
        </p:spPr>
        <p:txBody>
          <a:bodyPr anchor="ctr" anchorCtr="0"/>
          <a:lstStyle>
            <a:lvl1pPr marL="0" indent="0" rtl="0">
              <a:spcAft>
                <a:spcPts val="600"/>
              </a:spcAft>
              <a:buNone/>
              <a:defRPr lang="en-US" sz="3600" b="1" kern="0" spc="60" baseline="0" dirty="0" smtClean="0">
                <a:solidFill>
                  <a:schemeClr val="bg1"/>
                </a:solidFill>
                <a:effectLst/>
                <a:latin typeface="+mj-lt"/>
                <a:ea typeface="ＭＳ Ｐゴシック" charset="-128"/>
                <a:cs typeface="ＭＳ Ｐゴシック" charset="-128"/>
              </a:defRPr>
            </a:lvl1pPr>
            <a:lvl2pPr marL="0" indent="0" rtl="0">
              <a:buNone/>
              <a:defRPr lang="en-US" sz="2000" b="1" kern="0" spc="60" baseline="0" dirty="0" smtClean="0">
                <a:solidFill>
                  <a:schemeClr val="accent4"/>
                </a:solidFill>
                <a:effectLst/>
                <a:latin typeface="+mn-lt"/>
                <a:ea typeface="ＭＳ Ｐゴシック" charset="-128"/>
                <a:cs typeface="ＭＳ Ｐゴシック" charset="-128"/>
              </a:defRPr>
            </a:lvl2pPr>
            <a:lvl3pPr marL="91440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244822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2F79EC8-8473-4B7F-94D7-069734FC764D}"/>
              </a:ext>
            </a:extLst>
          </p:cNvPr>
          <p:cNvGraphicFramePr>
            <a:graphicFrameLocks noChangeAspect="1"/>
          </p:cNvGraphicFramePr>
          <p:nvPr userDrawn="1">
            <p:custDataLst>
              <p:tags r:id="rId1"/>
            </p:custDataLst>
            <p:extLst>
              <p:ext uri="{D42A27DB-BD31-4B8C-83A1-F6EECF244321}">
                <p14:modId xmlns:p14="http://schemas.microsoft.com/office/powerpoint/2010/main" val="3135279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52F79EC8-8473-4B7F-94D7-069734FC7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4">
            <a:extLst>
              <a:ext uri="{FF2B5EF4-FFF2-40B4-BE49-F238E27FC236}">
                <a16:creationId xmlns:a16="http://schemas.microsoft.com/office/drawing/2014/main" id="{35049952-BE24-4BD8-B865-74258DF9F1AA}"/>
              </a:ext>
            </a:extLst>
          </p:cNvPr>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a:stretch/>
        </p:blipFill>
        <p:spPr bwMode="auto">
          <a:xfrm>
            <a:off x="-2885" y="2366"/>
            <a:ext cx="12192003" cy="685326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0E1531-49CA-45A3-9A02-3C7E4AEF8275}"/>
              </a:ext>
            </a:extLst>
          </p:cNvPr>
          <p:cNvSpPr/>
          <p:nvPr userDrawn="1"/>
        </p:nvSpPr>
        <p:spPr>
          <a:xfrm>
            <a:off x="-3" y="0"/>
            <a:ext cx="12192003" cy="6857999"/>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6" name="Rectangle 25"/>
          <p:cNvSpPr>
            <a:spLocks noChangeArrowheads="1"/>
          </p:cNvSpPr>
          <p:nvPr/>
        </p:nvSpPr>
        <p:spPr bwMode="auto">
          <a:xfrm>
            <a:off x="609600" y="4294188"/>
            <a:ext cx="6197600" cy="1600200"/>
          </a:xfrm>
          <a:prstGeom prst="rect">
            <a:avLst/>
          </a:prstGeom>
          <a:noFill/>
          <a:ln w="9525">
            <a:noFill/>
            <a:miter lim="800000"/>
            <a:headEnd/>
            <a:tailEnd/>
          </a:ln>
          <a:effectLst/>
        </p:spPr>
        <p:txBody>
          <a:bodyPr lIns="92075" tIns="46038" rIns="92075" bIns="46038"/>
          <a:lstStyle/>
          <a:p>
            <a:pPr rtl="0">
              <a:spcBef>
                <a:spcPct val="20000"/>
              </a:spcBef>
              <a:buClr>
                <a:srgbClr val="336699"/>
              </a:buClr>
              <a:buSzPct val="60000"/>
              <a:buFont typeface="Wingdings" pitchFamily="2" charset="2"/>
              <a:buNone/>
              <a:defRPr/>
            </a:pPr>
            <a:endParaRPr lang="en-CA" sz="2400">
              <a:solidFill>
                <a:schemeClr val="bg1"/>
              </a:solidFill>
              <a:effectLst>
                <a:outerShdw blurRad="38100" dist="38100" dir="2700000" algn="tl">
                  <a:srgbClr val="C0C0C0"/>
                </a:outerShdw>
              </a:effectLst>
              <a:latin typeface="Arial" charset="0"/>
              <a:cs typeface="+mn-cs"/>
            </a:endParaRPr>
          </a:p>
        </p:txBody>
      </p:sp>
      <p:pic>
        <p:nvPicPr>
          <p:cNvPr id="9" name="Picture 8">
            <a:extLst>
              <a:ext uri="{FF2B5EF4-FFF2-40B4-BE49-F238E27FC236}">
                <a16:creationId xmlns:a16="http://schemas.microsoft.com/office/drawing/2014/main" id="{778F7F99-EF7A-498C-A8DA-33956D5B0978}"/>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632170" y="273444"/>
            <a:ext cx="2036618" cy="990952"/>
          </a:xfrm>
          <a:prstGeom prst="rect">
            <a:avLst/>
          </a:prstGeom>
        </p:spPr>
      </p:pic>
    </p:spTree>
    <p:extLst>
      <p:ext uri="{BB962C8B-B14F-4D97-AF65-F5344CB8AC3E}">
        <p14:creationId xmlns:p14="http://schemas.microsoft.com/office/powerpoint/2010/main" val="3992696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ildings Corporat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CCB6F01-1306-45EF-976D-878264D2FCA0}"/>
              </a:ext>
            </a:extLst>
          </p:cNvPr>
          <p:cNvGraphicFramePr>
            <a:graphicFrameLocks noChangeAspect="1"/>
          </p:cNvGraphicFramePr>
          <p:nvPr userDrawn="1">
            <p:custDataLst>
              <p:tags r:id="rId1"/>
            </p:custDataLst>
            <p:extLst>
              <p:ext uri="{D42A27DB-BD31-4B8C-83A1-F6EECF244321}">
                <p14:modId xmlns:p14="http://schemas.microsoft.com/office/powerpoint/2010/main" val="3864291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BCCB6F01-1306-45EF-976D-878264D2FC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90518C7-3065-453E-B4CC-79A6DFB6F68F}"/>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1450A5AA-B477-4F2A-A4D2-E4B307915421}"/>
              </a:ext>
            </a:extLst>
          </p:cNvPr>
          <p:cNvSpPr/>
          <p:nvPr userDrawn="1"/>
        </p:nvSpPr>
        <p:spPr>
          <a:xfrm>
            <a:off x="-3" y="0"/>
            <a:ext cx="12192003"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pic>
        <p:nvPicPr>
          <p:cNvPr id="5" name="Picture 4">
            <a:extLst>
              <a:ext uri="{FF2B5EF4-FFF2-40B4-BE49-F238E27FC236}">
                <a16:creationId xmlns:a16="http://schemas.microsoft.com/office/drawing/2014/main" id="{6F7E4C37-1093-49E2-B1D9-55222EAF17A5}"/>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632170" y="273444"/>
            <a:ext cx="2036618" cy="990952"/>
          </a:xfrm>
          <a:prstGeom prst="rect">
            <a:avLst/>
          </a:prstGeom>
        </p:spPr>
      </p:pic>
    </p:spTree>
    <p:extLst>
      <p:ext uri="{BB962C8B-B14F-4D97-AF65-F5344CB8AC3E}">
        <p14:creationId xmlns:p14="http://schemas.microsoft.com/office/powerpoint/2010/main" val="410275500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ildings Residential">
    <p:spTree>
      <p:nvGrpSpPr>
        <p:cNvPr id="1" name=""/>
        <p:cNvGrpSpPr/>
        <p:nvPr/>
      </p:nvGrpSpPr>
      <p:grpSpPr>
        <a:xfrm>
          <a:off x="0" y="0"/>
          <a:ext cx="0" cy="0"/>
          <a:chOff x="0" y="0"/>
          <a:chExt cx="0" cy="0"/>
        </a:xfrm>
      </p:grpSpPr>
      <p:pic>
        <p:nvPicPr>
          <p:cNvPr id="4" name="Picture 3" descr="A picture containing building, outdoor, brick, window&#10;&#10;Description automatically generated">
            <a:extLst>
              <a:ext uri="{FF2B5EF4-FFF2-40B4-BE49-F238E27FC236}">
                <a16:creationId xmlns:a16="http://schemas.microsoft.com/office/drawing/2014/main" id="{0B5BC123-D7C7-2CB9-79AF-3F8DDD2B137A}"/>
              </a:ext>
            </a:extLst>
          </p:cNvPr>
          <p:cNvPicPr>
            <a:picLocks noChangeAspect="1"/>
          </p:cNvPicPr>
          <p:nvPr userDrawn="1"/>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t="8862" b="6537"/>
          <a:stretch/>
        </p:blipFill>
        <p:spPr>
          <a:xfrm>
            <a:off x="0" y="0"/>
            <a:ext cx="12192000" cy="6858000"/>
          </a:xfrm>
          <a:prstGeom prst="rect">
            <a:avLst/>
          </a:prstGeom>
        </p:spPr>
      </p:pic>
      <p:sp>
        <p:nvSpPr>
          <p:cNvPr id="9" name="Rectangle 8">
            <a:extLst>
              <a:ext uri="{FF2B5EF4-FFF2-40B4-BE49-F238E27FC236}">
                <a16:creationId xmlns:a16="http://schemas.microsoft.com/office/drawing/2014/main" id="{5CDE00A8-8E84-031A-E556-70FCFB75E67B}"/>
              </a:ext>
            </a:extLst>
          </p:cNvPr>
          <p:cNvSpPr/>
          <p:nvPr userDrawn="1"/>
        </p:nvSpPr>
        <p:spPr>
          <a:xfrm>
            <a:off x="0" y="0"/>
            <a:ext cx="12191999"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graphicFrame>
        <p:nvGraphicFramePr>
          <p:cNvPr id="2" name="Object 1" hidden="1">
            <a:extLst>
              <a:ext uri="{FF2B5EF4-FFF2-40B4-BE49-F238E27FC236}">
                <a16:creationId xmlns:a16="http://schemas.microsoft.com/office/drawing/2014/main" id="{BCCB6F01-1306-45EF-976D-878264D2FCA0}"/>
              </a:ext>
            </a:extLst>
          </p:cNvPr>
          <p:cNvGraphicFramePr>
            <a:graphicFrameLocks noChangeAspect="1"/>
          </p:cNvGraphicFramePr>
          <p:nvPr userDrawn="1">
            <p:custDataLst>
              <p:tags r:id="rId1"/>
            </p:custDataLst>
            <p:extLst>
              <p:ext uri="{D42A27DB-BD31-4B8C-83A1-F6EECF244321}">
                <p14:modId xmlns:p14="http://schemas.microsoft.com/office/powerpoint/2010/main" val="3864291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2" name="Object 1" hidden="1">
                        <a:extLst>
                          <a:ext uri="{FF2B5EF4-FFF2-40B4-BE49-F238E27FC236}">
                            <a16:creationId xmlns:a16="http://schemas.microsoft.com/office/drawing/2014/main" id="{BCCB6F01-1306-45EF-976D-878264D2FC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6F7E4C37-1093-49E2-B1D9-55222EAF17A5}"/>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632170" y="273444"/>
            <a:ext cx="2036618" cy="990952"/>
          </a:xfrm>
          <a:prstGeom prst="rect">
            <a:avLst/>
          </a:prstGeom>
        </p:spPr>
      </p:pic>
    </p:spTree>
    <p:extLst>
      <p:ext uri="{BB962C8B-B14F-4D97-AF65-F5344CB8AC3E}">
        <p14:creationId xmlns:p14="http://schemas.microsoft.com/office/powerpoint/2010/main" val="27385026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bilit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72EE1A5-BBA2-4FA4-9CA5-55F45543DCCA}"/>
              </a:ext>
            </a:extLst>
          </p:cNvPr>
          <p:cNvGraphicFramePr>
            <a:graphicFrameLocks noChangeAspect="1"/>
          </p:cNvGraphicFramePr>
          <p:nvPr userDrawn="1">
            <p:custDataLst>
              <p:tags r:id="rId1"/>
            </p:custDataLst>
            <p:extLst>
              <p:ext uri="{D42A27DB-BD31-4B8C-83A1-F6EECF244321}">
                <p14:modId xmlns:p14="http://schemas.microsoft.com/office/powerpoint/2010/main" val="1244535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672EE1A5-BBA2-4FA4-9CA5-55F45543DC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26" name="Picture 2">
            <a:extLst>
              <a:ext uri="{FF2B5EF4-FFF2-40B4-BE49-F238E27FC236}">
                <a16:creationId xmlns:a16="http://schemas.microsoft.com/office/drawing/2014/main" id="{2857DF3C-0D83-4031-9709-43A65143D0F8}"/>
              </a:ext>
            </a:extLst>
          </p:cNvPr>
          <p:cNvPicPr>
            <a:picLocks noChangeAspect="1" noChangeArrowheads="1"/>
          </p:cNvPicPr>
          <p:nvPr userDrawn="1"/>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450A5AA-B477-4F2A-A4D2-E4B307915421}"/>
              </a:ext>
            </a:extLst>
          </p:cNvPr>
          <p:cNvSpPr/>
          <p:nvPr userDrawn="1"/>
        </p:nvSpPr>
        <p:spPr>
          <a:xfrm>
            <a:off x="0" y="0"/>
            <a:ext cx="12192003" cy="6857999"/>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pic>
        <p:nvPicPr>
          <p:cNvPr id="5" name="Picture 4">
            <a:extLst>
              <a:ext uri="{FF2B5EF4-FFF2-40B4-BE49-F238E27FC236}">
                <a16:creationId xmlns:a16="http://schemas.microsoft.com/office/drawing/2014/main" id="{B67D3DB2-40F8-4640-93F3-021C1FCF732C}"/>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632170" y="273444"/>
            <a:ext cx="2036618" cy="990952"/>
          </a:xfrm>
          <a:prstGeom prst="rect">
            <a:avLst/>
          </a:prstGeom>
        </p:spPr>
      </p:pic>
    </p:spTree>
    <p:extLst>
      <p:ext uri="{BB962C8B-B14F-4D97-AF65-F5344CB8AC3E}">
        <p14:creationId xmlns:p14="http://schemas.microsoft.com/office/powerpoint/2010/main" val="1222801745"/>
      </p:ext>
    </p:extLst>
  </p:cSld>
  <p:clrMapOvr>
    <a:masterClrMapping/>
  </p:clrMapOvr>
  <p:extLst>
    <p:ext uri="{DCECCB84-F9BA-43D5-87BE-67443E8EF086}">
      <p15:sldGuideLst xmlns:p15="http://schemas.microsoft.com/office/powerpoint/2012/main">
        <p15:guide id="2" pos="43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ustr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50B5291-7561-86FA-C403-63B2B47BBC32}"/>
              </a:ext>
            </a:extLst>
          </p:cNvPr>
          <p:cNvGraphicFramePr>
            <a:graphicFrameLocks noChangeAspect="1"/>
          </p:cNvGraphicFramePr>
          <p:nvPr userDrawn="1">
            <p:custDataLst>
              <p:tags r:id="rId1"/>
            </p:custDataLst>
            <p:extLst>
              <p:ext uri="{D42A27DB-BD31-4B8C-83A1-F6EECF244321}">
                <p14:modId xmlns:p14="http://schemas.microsoft.com/office/powerpoint/2010/main" val="349980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4" progId="TCLayout.ActiveDocument.1">
                  <p:embed/>
                </p:oleObj>
              </mc:Choice>
              <mc:Fallback>
                <p:oleObj name="think-cell Slide" r:id="rId4" imgW="473" imgH="474" progId="TCLayout.ActiveDocument.1">
                  <p:embed/>
                  <p:pic>
                    <p:nvPicPr>
                      <p:cNvPr id="2" name="Object 1" hidden="1">
                        <a:extLst>
                          <a:ext uri="{FF2B5EF4-FFF2-40B4-BE49-F238E27FC236}">
                            <a16:creationId xmlns:a16="http://schemas.microsoft.com/office/drawing/2014/main" id="{950B5291-7561-86FA-C403-63B2B47BBC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2">
            <a:extLst>
              <a:ext uri="{FF2B5EF4-FFF2-40B4-BE49-F238E27FC236}">
                <a16:creationId xmlns:a16="http://schemas.microsoft.com/office/drawing/2014/main" id="{6062D94F-9ADD-53AF-FC36-8B17E4CBE162}"/>
              </a:ext>
            </a:extLst>
          </p:cNvPr>
          <p:cNvPicPr>
            <a:picLocks noChangeAspect="1" noChangeArrowheads="1"/>
          </p:cNvPicPr>
          <p:nvPr userDrawn="1"/>
        </p:nvPicPr>
        <p:blipFill rotWithShape="1">
          <a:blip r:embed="rId6" cstate="screen">
            <a:duotone>
              <a:schemeClr val="accent1">
                <a:shade val="45000"/>
                <a:satMod val="135000"/>
              </a:schemeClr>
              <a:prstClr val="white"/>
            </a:duotone>
            <a:extLst>
              <a:ext uri="{28A0092B-C50C-407E-A947-70E740481C1C}">
                <a14:useLocalDpi xmlns:a14="http://schemas.microsoft.com/office/drawing/2010/main"/>
              </a:ext>
            </a:extLst>
          </a:blip>
          <a:srcRect t="19342" r="-138" b="555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450A5AA-B477-4F2A-A4D2-E4B307915421}"/>
              </a:ext>
            </a:extLst>
          </p:cNvPr>
          <p:cNvSpPr/>
          <p:nvPr userDrawn="1"/>
        </p:nvSpPr>
        <p:spPr>
          <a:xfrm>
            <a:off x="0" y="0"/>
            <a:ext cx="12192003"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91E2A4DF-3AD0-4D4F-9204-1374602E642A}"/>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632170" y="273444"/>
            <a:ext cx="2036618" cy="990952"/>
          </a:xfrm>
          <a:prstGeom prst="rect">
            <a:avLst/>
          </a:prstGeom>
        </p:spPr>
      </p:pic>
    </p:spTree>
    <p:extLst>
      <p:ext uri="{BB962C8B-B14F-4D97-AF65-F5344CB8AC3E}">
        <p14:creationId xmlns:p14="http://schemas.microsoft.com/office/powerpoint/2010/main" val="1330118173"/>
      </p:ext>
    </p:extLst>
  </p:cSld>
  <p:clrMapOvr>
    <a:masterClrMapping/>
  </p:clrMapOvr>
  <p:extLst>
    <p:ext uri="{DCECCB84-F9BA-43D5-87BE-67443E8EF086}">
      <p15:sldGuideLst xmlns:p15="http://schemas.microsoft.com/office/powerpoint/2012/main">
        <p15:guide id="1" orient="horz" pos="799">
          <p15:clr>
            <a:srgbClr val="FBAE40"/>
          </p15:clr>
        </p15:guide>
        <p15:guide id="2"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CD20624-283D-4F5D-B50A-FE251454140B}"/>
              </a:ext>
            </a:extLst>
          </p:cNvPr>
          <p:cNvGraphicFramePr>
            <a:graphicFrameLocks noChangeAspect="1"/>
          </p:cNvGraphicFramePr>
          <p:nvPr userDrawn="1">
            <p:custDataLst>
              <p:tags r:id="rId1"/>
            </p:custDataLst>
            <p:extLst>
              <p:ext uri="{D42A27DB-BD31-4B8C-83A1-F6EECF244321}">
                <p14:modId xmlns:p14="http://schemas.microsoft.com/office/powerpoint/2010/main" val="2446438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2CD20624-283D-4F5D-B50A-FE251454140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690518C7-3065-453E-B4CC-79A6DFB6F68F}"/>
              </a:ext>
            </a:extLst>
          </p:cNvPr>
          <p:cNvPicPr>
            <a:picLocks noChangeAspect="1"/>
          </p:cNvPicPr>
          <p:nvPr userDrawn="1"/>
        </p:nvPicPr>
        <p:blipFill>
          <a:blip r:embed="rId6">
            <a:duotone>
              <a:schemeClr val="accent1">
                <a:shade val="45000"/>
                <a:satMod val="135000"/>
              </a:schemeClr>
              <a:prstClr val="white"/>
            </a:duotone>
            <a:extLst>
              <a:ext uri="{28A0092B-C50C-407E-A947-70E740481C1C}">
                <a14:useLocalDpi xmlns:a14="http://schemas.microsoft.com/office/drawing/2010/main"/>
              </a:ext>
            </a:extLst>
          </a:blip>
          <a:srcRect t="7812" b="7812"/>
          <a:stretch/>
        </p:blipFill>
        <p:spPr>
          <a:xfrm>
            <a:off x="0" y="-1"/>
            <a:ext cx="12192000" cy="6858001"/>
          </a:xfrm>
          <a:prstGeom prst="rect">
            <a:avLst/>
          </a:prstGeom>
        </p:spPr>
      </p:pic>
      <p:sp>
        <p:nvSpPr>
          <p:cNvPr id="8" name="Rectangle 7">
            <a:extLst>
              <a:ext uri="{FF2B5EF4-FFF2-40B4-BE49-F238E27FC236}">
                <a16:creationId xmlns:a16="http://schemas.microsoft.com/office/drawing/2014/main" id="{1450A5AA-B477-4F2A-A4D2-E4B307915421}"/>
              </a:ext>
            </a:extLst>
          </p:cNvPr>
          <p:cNvSpPr/>
          <p:nvPr userDrawn="1"/>
        </p:nvSpPr>
        <p:spPr>
          <a:xfrm>
            <a:off x="-3" y="0"/>
            <a:ext cx="12192003" cy="6857999"/>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pic>
        <p:nvPicPr>
          <p:cNvPr id="5" name="Picture 4">
            <a:extLst>
              <a:ext uri="{FF2B5EF4-FFF2-40B4-BE49-F238E27FC236}">
                <a16:creationId xmlns:a16="http://schemas.microsoft.com/office/drawing/2014/main" id="{899E14A2-5735-45DB-AC2F-8C1C50B908CE}"/>
              </a:ext>
            </a:extLst>
          </p:cNvPr>
          <p:cNvPicPr>
            <a:picLocks noChangeAspect="1"/>
          </p:cNvPicPr>
          <p:nvPr userDrawn="1">
            <p:custDataLst>
              <p:tags r:id="rId2"/>
            </p:custDataLst>
          </p:nvPr>
        </p:nvPicPr>
        <p:blipFill>
          <a:blip r:embed="rId7" cstate="screen">
            <a:extLst>
              <a:ext uri="{28A0092B-C50C-407E-A947-70E740481C1C}">
                <a14:useLocalDpi xmlns:a14="http://schemas.microsoft.com/office/drawing/2010/main"/>
              </a:ext>
            </a:extLst>
          </a:blip>
          <a:stretch>
            <a:fillRect/>
          </a:stretch>
        </p:blipFill>
        <p:spPr>
          <a:xfrm>
            <a:off x="9632170" y="273444"/>
            <a:ext cx="2036618" cy="990952"/>
          </a:xfrm>
          <a:prstGeom prst="rect">
            <a:avLst/>
          </a:prstGeom>
        </p:spPr>
      </p:pic>
    </p:spTree>
    <p:extLst>
      <p:ext uri="{BB962C8B-B14F-4D97-AF65-F5344CB8AC3E}">
        <p14:creationId xmlns:p14="http://schemas.microsoft.com/office/powerpoint/2010/main" val="242363850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38E4EF7-5145-47D8-96DD-3453CA95453B}"/>
              </a:ext>
            </a:extLst>
          </p:cNvPr>
          <p:cNvGraphicFramePr>
            <a:graphicFrameLocks noChangeAspect="1"/>
          </p:cNvGraphicFramePr>
          <p:nvPr userDrawn="1">
            <p:custDataLst>
              <p:tags r:id="rId1"/>
            </p:custDataLst>
            <p:extLst>
              <p:ext uri="{D42A27DB-BD31-4B8C-83A1-F6EECF244321}">
                <p14:modId xmlns:p14="http://schemas.microsoft.com/office/powerpoint/2010/main" val="3097650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038E4EF7-5145-47D8-96DD-3453CA9545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1F0A8EA3-01FD-4280-B3BB-94A4311FD7ED}"/>
              </a:ext>
            </a:extLst>
          </p:cNvPr>
          <p:cNvSpPr/>
          <p:nvPr userDrawn="1"/>
        </p:nvSpPr>
        <p:spPr>
          <a:xfrm>
            <a:off x="0" y="0"/>
            <a:ext cx="12206468" cy="990952"/>
          </a:xfrm>
          <a:prstGeom prst="rect">
            <a:avLst/>
          </a:prstGeom>
          <a:gradFill flip="none" rotWithShape="1">
            <a:gsLst>
              <a:gs pos="100000">
                <a:srgbClr val="57B9E9">
                  <a:alpha val="89804"/>
                </a:srgbClr>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9" name="Text Placeholder 2">
            <a:extLst>
              <a:ext uri="{FF2B5EF4-FFF2-40B4-BE49-F238E27FC236}">
                <a16:creationId xmlns:a16="http://schemas.microsoft.com/office/drawing/2014/main" id="{D205CC07-DAF3-49A4-82D9-B12F5D88F8A7}"/>
              </a:ext>
            </a:extLst>
          </p:cNvPr>
          <p:cNvSpPr>
            <a:spLocks noGrp="1"/>
          </p:cNvSpPr>
          <p:nvPr>
            <p:ph idx="15"/>
          </p:nvPr>
        </p:nvSpPr>
        <p:spPr>
          <a:xfrm>
            <a:off x="731837" y="1270146"/>
            <a:ext cx="9180513" cy="5146529"/>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a:p>
            <a:pPr lvl="5"/>
            <a:r>
              <a:rPr lang="en-CA"/>
              <a:t>Sixth level</a:t>
            </a:r>
          </a:p>
        </p:txBody>
      </p:sp>
      <p:sp>
        <p:nvSpPr>
          <p:cNvPr id="10" name="Title 1">
            <a:extLst>
              <a:ext uri="{FF2B5EF4-FFF2-40B4-BE49-F238E27FC236}">
                <a16:creationId xmlns:a16="http://schemas.microsoft.com/office/drawing/2014/main" id="{79CB1F22-92C6-4416-AC3D-EAF4E2D0775B}"/>
              </a:ext>
            </a:extLst>
          </p:cNvPr>
          <p:cNvSpPr>
            <a:spLocks noGrp="1"/>
          </p:cNvSpPr>
          <p:nvPr>
            <p:ph type="title"/>
          </p:nvPr>
        </p:nvSpPr>
        <p:spPr>
          <a:xfrm>
            <a:off x="732528" y="370633"/>
            <a:ext cx="9179822" cy="594807"/>
          </a:xfrm>
          <a:prstGeom prst="rect">
            <a:avLst/>
          </a:prstGeom>
        </p:spPr>
        <p:txBody>
          <a:bodyPr vert="horz" lIns="0" tIns="72000" rIns="0" bIns="72000" rtlCol="0" anchor="ctr">
            <a:normAutofit/>
          </a:bodyPr>
          <a:lstStyle>
            <a:lvl1pPr rtl="0">
              <a:defRPr lang="en-CA" sz="2800" b="1" dirty="0">
                <a:ln>
                  <a:noFill/>
                </a:ln>
                <a:solidFill>
                  <a:schemeClr val="bg1"/>
                </a:solidFill>
                <a:latin typeface="Century Gothic" panose="020B0502020202020204" pitchFamily="34" charset="0"/>
              </a:defRPr>
            </a:lvl1pPr>
          </a:lstStyle>
          <a:p>
            <a:pPr lvl="0">
              <a:lnSpc>
                <a:spcPct val="100000"/>
              </a:lnSpc>
            </a:pPr>
            <a:r>
              <a:rPr lang="en-CA"/>
              <a:t>Click to edit Master title style</a:t>
            </a:r>
          </a:p>
        </p:txBody>
      </p:sp>
      <p:sp>
        <p:nvSpPr>
          <p:cNvPr id="8" name="Text Placeholder 2">
            <a:extLst>
              <a:ext uri="{FF2B5EF4-FFF2-40B4-BE49-F238E27FC236}">
                <a16:creationId xmlns:a16="http://schemas.microsoft.com/office/drawing/2014/main" id="{2E2F489D-8B58-4DFA-847C-B489539A9D6E}"/>
              </a:ext>
            </a:extLst>
          </p:cNvPr>
          <p:cNvSpPr>
            <a:spLocks noGrp="1"/>
          </p:cNvSpPr>
          <p:nvPr>
            <p:ph type="body" idx="10"/>
          </p:nvPr>
        </p:nvSpPr>
        <p:spPr>
          <a:xfrm>
            <a:off x="732526" y="172277"/>
            <a:ext cx="5507937" cy="198355"/>
          </a:xfrm>
          <a:prstGeom prst="rect">
            <a:avLst/>
          </a:prstGeom>
        </p:spPr>
        <p:txBody>
          <a:bodyPr lIns="0" tIns="0" rIns="0" bIns="0" anchor="b">
            <a:noAutofit/>
          </a:bodyPr>
          <a:lstStyle>
            <a:lvl1pPr marL="0" indent="0">
              <a:buNone/>
              <a:defRPr sz="1400" b="1" cap="none"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a:p>
        </p:txBody>
      </p:sp>
    </p:spTree>
    <p:extLst>
      <p:ext uri="{BB962C8B-B14F-4D97-AF65-F5344CB8AC3E}">
        <p14:creationId xmlns:p14="http://schemas.microsoft.com/office/powerpoint/2010/main" val="3412879367"/>
      </p:ext>
    </p:extLst>
  </p:cSld>
  <p:clrMapOvr>
    <a:masterClrMapping/>
  </p:clrMapOvr>
  <p:hf hdr="0" ft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DD19810-E8E1-477C-A8A7-5CDD59D5A8D0}"/>
              </a:ext>
            </a:extLst>
          </p:cNvPr>
          <p:cNvGraphicFramePr>
            <a:graphicFrameLocks noChangeAspect="1"/>
          </p:cNvGraphicFramePr>
          <p:nvPr userDrawn="1">
            <p:custDataLst>
              <p:tags r:id="rId1"/>
            </p:custDataLst>
            <p:extLst>
              <p:ext uri="{D42A27DB-BD31-4B8C-83A1-F6EECF244321}">
                <p14:modId xmlns:p14="http://schemas.microsoft.com/office/powerpoint/2010/main" val="4122981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9" name="Object 8" hidden="1">
                        <a:extLst>
                          <a:ext uri="{FF2B5EF4-FFF2-40B4-BE49-F238E27FC236}">
                            <a16:creationId xmlns:a16="http://schemas.microsoft.com/office/drawing/2014/main" id="{EDD19810-E8E1-477C-A8A7-5CDD59D5A8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470E4C25-F275-4DEA-B108-F00E0DF343BE}"/>
              </a:ext>
            </a:extLst>
          </p:cNvPr>
          <p:cNvSpPr/>
          <p:nvPr userDrawn="1"/>
        </p:nvSpPr>
        <p:spPr>
          <a:xfrm>
            <a:off x="-3" y="0"/>
            <a:ext cx="12192003" cy="3429000"/>
          </a:xfrm>
          <a:prstGeom prst="rect">
            <a:avLst/>
          </a:prstGeom>
          <a:gradFill flip="none" rotWithShape="1">
            <a:gsLst>
              <a:gs pos="100000">
                <a:srgbClr val="57B9E9"/>
              </a:gs>
              <a:gs pos="35000">
                <a:srgbClr val="01376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6" name="Title 1">
            <a:extLst>
              <a:ext uri="{FF2B5EF4-FFF2-40B4-BE49-F238E27FC236}">
                <a16:creationId xmlns:a16="http://schemas.microsoft.com/office/drawing/2014/main" id="{AD33C47A-46CA-4333-8215-83388B2BE00B}"/>
              </a:ext>
            </a:extLst>
          </p:cNvPr>
          <p:cNvSpPr>
            <a:spLocks noGrp="1"/>
          </p:cNvSpPr>
          <p:nvPr>
            <p:ph type="title" hasCustomPrompt="1"/>
          </p:nvPr>
        </p:nvSpPr>
        <p:spPr>
          <a:xfrm>
            <a:off x="698125" y="798641"/>
            <a:ext cx="10445563" cy="594807"/>
          </a:xfrm>
          <a:prstGeom prst="rect">
            <a:avLst/>
          </a:prstGeom>
        </p:spPr>
        <p:txBody>
          <a:bodyPr vert="horz" lIns="0" tIns="72000" rIns="0" bIns="72000" rtlCol="0" anchor="ctr">
            <a:noAutofit/>
          </a:bodyPr>
          <a:lstStyle>
            <a:lvl1pPr algn="ctr" rtl="0">
              <a:defRPr lang="en-CA" sz="3600" b="1" dirty="0">
                <a:ln>
                  <a:noFill/>
                </a:ln>
                <a:solidFill>
                  <a:schemeClr val="bg1"/>
                </a:solidFill>
                <a:latin typeface="Century Gothic" panose="020B0502020202020204" pitchFamily="34" charset="0"/>
              </a:defRPr>
            </a:lvl1pPr>
          </a:lstStyle>
          <a:p>
            <a:pPr lvl="0">
              <a:lnSpc>
                <a:spcPct val="100000"/>
              </a:lnSpc>
            </a:pPr>
            <a:r>
              <a:rPr lang="en-CA"/>
              <a:t>Our Team</a:t>
            </a:r>
          </a:p>
        </p:txBody>
      </p:sp>
      <p:sp>
        <p:nvSpPr>
          <p:cNvPr id="7" name="Picture Placeholder 3">
            <a:extLst>
              <a:ext uri="{FF2B5EF4-FFF2-40B4-BE49-F238E27FC236}">
                <a16:creationId xmlns:a16="http://schemas.microsoft.com/office/drawing/2014/main" id="{6B581BE0-1F0D-4704-A94F-29B92819C99F}"/>
              </a:ext>
            </a:extLst>
          </p:cNvPr>
          <p:cNvSpPr>
            <a:spLocks noGrp="1"/>
          </p:cNvSpPr>
          <p:nvPr>
            <p:ph type="pic" sz="quarter" idx="10"/>
          </p:nvPr>
        </p:nvSpPr>
        <p:spPr>
          <a:xfrm>
            <a:off x="698125" y="2295168"/>
            <a:ext cx="2340000" cy="2340000"/>
          </a:xfrm>
          <a:prstGeom prst="rect">
            <a:avLst/>
          </a:prstGeom>
        </p:spPr>
        <p:txBody>
          <a:bodyPr/>
          <a:lstStyle>
            <a:lvl1pPr>
              <a:defRPr lang="en-CA"/>
            </a:lvl1pPr>
          </a:lstStyle>
          <a:p>
            <a:endParaRPr lang="en-CA"/>
          </a:p>
        </p:txBody>
      </p:sp>
      <p:sp>
        <p:nvSpPr>
          <p:cNvPr id="8" name="Text Placeholder 5">
            <a:extLst>
              <a:ext uri="{FF2B5EF4-FFF2-40B4-BE49-F238E27FC236}">
                <a16:creationId xmlns:a16="http://schemas.microsoft.com/office/drawing/2014/main" id="{CF4C57F9-0DA4-41B1-A952-33503DBF85AD}"/>
              </a:ext>
            </a:extLst>
          </p:cNvPr>
          <p:cNvSpPr>
            <a:spLocks noGrp="1"/>
          </p:cNvSpPr>
          <p:nvPr>
            <p:ph type="body" sz="quarter" idx="11"/>
          </p:nvPr>
        </p:nvSpPr>
        <p:spPr>
          <a:xfrm>
            <a:off x="698125" y="4876296"/>
            <a:ext cx="2340000" cy="1235489"/>
          </a:xfrm>
          <a:prstGeom prst="rect">
            <a:avLst/>
          </a:prstGeom>
        </p:spPr>
        <p:txBody>
          <a:bodyPr/>
          <a:lstStyle>
            <a:lvl1pPr marL="0" indent="0" algn="ctr" rtl="0">
              <a:buNone/>
              <a:defRPr lang="en-US" sz="1400" b="1" kern="1200" cap="none" baseline="0" dirty="0" smtClean="0">
                <a:solidFill>
                  <a:schemeClr val="accent1"/>
                </a:solidFill>
                <a:latin typeface="+mn-lt"/>
                <a:ea typeface="+mn-ea"/>
                <a:cs typeface="+mn-cs"/>
              </a:defRPr>
            </a:lvl1pPr>
            <a:lvl2pPr marL="0" indent="0" algn="ctr" rtl="0">
              <a:spcAft>
                <a:spcPts val="600"/>
              </a:spcAft>
              <a:buNone/>
              <a:defRPr lang="en-US" sz="1400" b="1" kern="1200" cap="none" baseline="0" dirty="0" smtClean="0">
                <a:solidFill>
                  <a:schemeClr val="accent2"/>
                </a:solidFill>
                <a:latin typeface="+mn-lt"/>
                <a:ea typeface="+mn-ea"/>
                <a:cs typeface="+mn-cs"/>
              </a:defRPr>
            </a:lvl2pPr>
            <a:lvl3pPr marL="0" indent="0" algn="ctr" rtl="0">
              <a:buNone/>
              <a:defRPr lang="en-US" sz="1400" b="0" kern="1200" cap="none" baseline="0" dirty="0" smtClean="0">
                <a:solidFill>
                  <a:schemeClr val="bg2">
                    <a:lumMod val="50000"/>
                  </a:schemeClr>
                </a:solidFill>
                <a:latin typeface="+mn-lt"/>
                <a:ea typeface="+mn-ea"/>
                <a:cs typeface="+mn-cs"/>
              </a:defRPr>
            </a:lvl3pPr>
            <a:lvl4pPr>
              <a:defRPr lang="en-US" dirty="0" smtClean="0"/>
            </a:lvl4pPr>
            <a:lvl5pPr>
              <a:defRPr lang="en-CA" dirty="0"/>
            </a:lvl5pPr>
          </a:lstStyle>
          <a:p>
            <a:pPr lvl="0"/>
            <a:r>
              <a:rPr lang="en-CA"/>
              <a:t>Click to edit Master text styles</a:t>
            </a:r>
          </a:p>
          <a:p>
            <a:pPr lvl="1"/>
            <a:r>
              <a:rPr lang="en-CA"/>
              <a:t>Second level</a:t>
            </a:r>
          </a:p>
          <a:p>
            <a:pPr lvl="2"/>
            <a:r>
              <a:rPr lang="en-CA"/>
              <a:t>Third level</a:t>
            </a:r>
          </a:p>
        </p:txBody>
      </p:sp>
      <p:sp>
        <p:nvSpPr>
          <p:cNvPr id="18" name="Picture Placeholder 3">
            <a:extLst>
              <a:ext uri="{FF2B5EF4-FFF2-40B4-BE49-F238E27FC236}">
                <a16:creationId xmlns:a16="http://schemas.microsoft.com/office/drawing/2014/main" id="{66DCDA8F-628C-45E6-8713-D1A9F5EFB86B}"/>
              </a:ext>
            </a:extLst>
          </p:cNvPr>
          <p:cNvSpPr>
            <a:spLocks noGrp="1"/>
          </p:cNvSpPr>
          <p:nvPr>
            <p:ph type="pic" sz="quarter" idx="12"/>
          </p:nvPr>
        </p:nvSpPr>
        <p:spPr>
          <a:xfrm>
            <a:off x="3405813" y="2295168"/>
            <a:ext cx="2340000" cy="2340000"/>
          </a:xfrm>
          <a:prstGeom prst="rect">
            <a:avLst/>
          </a:prstGeom>
        </p:spPr>
        <p:txBody>
          <a:bodyPr/>
          <a:lstStyle>
            <a:lvl1pPr>
              <a:defRPr lang="en-CA"/>
            </a:lvl1pPr>
          </a:lstStyle>
          <a:p>
            <a:endParaRPr lang="en-CA"/>
          </a:p>
        </p:txBody>
      </p:sp>
      <p:sp>
        <p:nvSpPr>
          <p:cNvPr id="19" name="Text Placeholder 5">
            <a:extLst>
              <a:ext uri="{FF2B5EF4-FFF2-40B4-BE49-F238E27FC236}">
                <a16:creationId xmlns:a16="http://schemas.microsoft.com/office/drawing/2014/main" id="{E7667F93-6C70-4118-A175-669B3E618141}"/>
              </a:ext>
            </a:extLst>
          </p:cNvPr>
          <p:cNvSpPr>
            <a:spLocks noGrp="1"/>
          </p:cNvSpPr>
          <p:nvPr>
            <p:ph type="body" sz="quarter" idx="13"/>
          </p:nvPr>
        </p:nvSpPr>
        <p:spPr>
          <a:xfrm>
            <a:off x="3399979" y="4876296"/>
            <a:ext cx="2340000" cy="1235489"/>
          </a:xfrm>
          <a:prstGeom prst="rect">
            <a:avLst/>
          </a:prstGeom>
        </p:spPr>
        <p:txBody>
          <a:bodyPr/>
          <a:lstStyle>
            <a:lvl1pPr marL="0" indent="0" algn="ctr" rtl="0">
              <a:buNone/>
              <a:defRPr lang="en-US" sz="1400" b="1" kern="1200" cap="none" baseline="0" dirty="0" smtClean="0">
                <a:solidFill>
                  <a:schemeClr val="accent1"/>
                </a:solidFill>
                <a:latin typeface="+mn-lt"/>
                <a:ea typeface="+mn-ea"/>
                <a:cs typeface="+mn-cs"/>
              </a:defRPr>
            </a:lvl1pPr>
            <a:lvl2pPr marL="0" indent="0" algn="ctr" rtl="0">
              <a:spcAft>
                <a:spcPts val="600"/>
              </a:spcAft>
              <a:buNone/>
              <a:defRPr lang="en-US" sz="1400" b="1" kern="1200" cap="none" baseline="0" dirty="0" smtClean="0">
                <a:solidFill>
                  <a:schemeClr val="accent2"/>
                </a:solidFill>
                <a:latin typeface="+mn-lt"/>
                <a:ea typeface="+mn-ea"/>
                <a:cs typeface="+mn-cs"/>
              </a:defRPr>
            </a:lvl2pPr>
            <a:lvl3pPr marL="0" indent="0" algn="ctr" rtl="0">
              <a:buNone/>
              <a:defRPr lang="en-US" sz="1400" b="0" kern="1200" cap="none" baseline="0" dirty="0" smtClean="0">
                <a:solidFill>
                  <a:schemeClr val="bg2">
                    <a:lumMod val="50000"/>
                  </a:schemeClr>
                </a:solidFill>
                <a:latin typeface="+mn-lt"/>
                <a:ea typeface="+mn-ea"/>
                <a:cs typeface="+mn-cs"/>
              </a:defRPr>
            </a:lvl3pPr>
            <a:lvl4pPr>
              <a:defRPr lang="en-US" dirty="0" smtClean="0"/>
            </a:lvl4pPr>
            <a:lvl5pPr>
              <a:defRPr lang="en-CA" dirty="0"/>
            </a:lvl5pPr>
          </a:lstStyle>
          <a:p>
            <a:pPr lvl="0"/>
            <a:r>
              <a:rPr lang="en-CA"/>
              <a:t>Click to edit Master text styles</a:t>
            </a:r>
          </a:p>
          <a:p>
            <a:pPr lvl="1"/>
            <a:r>
              <a:rPr lang="en-CA"/>
              <a:t>Second level</a:t>
            </a:r>
          </a:p>
          <a:p>
            <a:pPr lvl="2"/>
            <a:r>
              <a:rPr lang="en-CA"/>
              <a:t>Third level</a:t>
            </a:r>
          </a:p>
        </p:txBody>
      </p:sp>
      <p:sp>
        <p:nvSpPr>
          <p:cNvPr id="20" name="Picture Placeholder 3">
            <a:extLst>
              <a:ext uri="{FF2B5EF4-FFF2-40B4-BE49-F238E27FC236}">
                <a16:creationId xmlns:a16="http://schemas.microsoft.com/office/drawing/2014/main" id="{253CAD4A-6005-4BBC-B751-272D6CF41229}"/>
              </a:ext>
            </a:extLst>
          </p:cNvPr>
          <p:cNvSpPr>
            <a:spLocks noGrp="1"/>
          </p:cNvSpPr>
          <p:nvPr>
            <p:ph type="pic" sz="quarter" idx="14"/>
          </p:nvPr>
        </p:nvSpPr>
        <p:spPr>
          <a:xfrm>
            <a:off x="6104750" y="2295168"/>
            <a:ext cx="2340000" cy="2340000"/>
          </a:xfrm>
          <a:prstGeom prst="rect">
            <a:avLst/>
          </a:prstGeom>
        </p:spPr>
        <p:txBody>
          <a:bodyPr/>
          <a:lstStyle>
            <a:lvl1pPr>
              <a:defRPr lang="en-CA"/>
            </a:lvl1pPr>
          </a:lstStyle>
          <a:p>
            <a:endParaRPr lang="en-CA"/>
          </a:p>
        </p:txBody>
      </p:sp>
      <p:sp>
        <p:nvSpPr>
          <p:cNvPr id="21" name="Text Placeholder 5">
            <a:extLst>
              <a:ext uri="{FF2B5EF4-FFF2-40B4-BE49-F238E27FC236}">
                <a16:creationId xmlns:a16="http://schemas.microsoft.com/office/drawing/2014/main" id="{77976637-C77C-49A5-A2DD-A02C4E105930}"/>
              </a:ext>
            </a:extLst>
          </p:cNvPr>
          <p:cNvSpPr>
            <a:spLocks noGrp="1"/>
          </p:cNvSpPr>
          <p:nvPr>
            <p:ph type="body" sz="quarter" idx="15"/>
          </p:nvPr>
        </p:nvSpPr>
        <p:spPr>
          <a:xfrm>
            <a:off x="6101833" y="4876296"/>
            <a:ext cx="2340000" cy="1235489"/>
          </a:xfrm>
          <a:prstGeom prst="rect">
            <a:avLst/>
          </a:prstGeom>
        </p:spPr>
        <p:txBody>
          <a:bodyPr/>
          <a:lstStyle>
            <a:lvl1pPr marL="0" indent="0" algn="ctr" rtl="0">
              <a:buNone/>
              <a:defRPr lang="en-US" sz="1400" b="1" kern="1200" cap="none" baseline="0" dirty="0" smtClean="0">
                <a:solidFill>
                  <a:schemeClr val="accent1"/>
                </a:solidFill>
                <a:latin typeface="+mn-lt"/>
                <a:ea typeface="+mn-ea"/>
                <a:cs typeface="+mn-cs"/>
              </a:defRPr>
            </a:lvl1pPr>
            <a:lvl2pPr marL="0" indent="0" algn="ctr" rtl="0">
              <a:spcAft>
                <a:spcPts val="600"/>
              </a:spcAft>
              <a:buNone/>
              <a:defRPr lang="en-US" sz="1400" b="1" kern="1200" cap="none" baseline="0" dirty="0" smtClean="0">
                <a:solidFill>
                  <a:schemeClr val="accent2"/>
                </a:solidFill>
                <a:latin typeface="+mn-lt"/>
                <a:ea typeface="+mn-ea"/>
                <a:cs typeface="+mn-cs"/>
              </a:defRPr>
            </a:lvl2pPr>
            <a:lvl3pPr marL="0" indent="0" algn="ctr" rtl="0">
              <a:buNone/>
              <a:defRPr lang="en-US" sz="1400" b="0" kern="1200" cap="none" baseline="0" dirty="0" smtClean="0">
                <a:solidFill>
                  <a:schemeClr val="bg2">
                    <a:lumMod val="50000"/>
                  </a:schemeClr>
                </a:solidFill>
                <a:latin typeface="+mn-lt"/>
                <a:ea typeface="+mn-ea"/>
                <a:cs typeface="+mn-cs"/>
              </a:defRPr>
            </a:lvl3pPr>
            <a:lvl4pPr>
              <a:defRPr lang="en-US" dirty="0" smtClean="0"/>
            </a:lvl4pPr>
            <a:lvl5pPr>
              <a:defRPr lang="en-CA" dirty="0"/>
            </a:lvl5pPr>
          </a:lstStyle>
          <a:p>
            <a:pPr lvl="0"/>
            <a:r>
              <a:rPr lang="en-CA"/>
              <a:t>Click to edit Master text styles</a:t>
            </a:r>
          </a:p>
          <a:p>
            <a:pPr lvl="1"/>
            <a:r>
              <a:rPr lang="en-CA"/>
              <a:t>Second level</a:t>
            </a:r>
          </a:p>
          <a:p>
            <a:pPr lvl="2"/>
            <a:r>
              <a:rPr lang="en-CA"/>
              <a:t>Third level</a:t>
            </a:r>
          </a:p>
        </p:txBody>
      </p:sp>
      <p:sp>
        <p:nvSpPr>
          <p:cNvPr id="22" name="Picture Placeholder 3">
            <a:extLst>
              <a:ext uri="{FF2B5EF4-FFF2-40B4-BE49-F238E27FC236}">
                <a16:creationId xmlns:a16="http://schemas.microsoft.com/office/drawing/2014/main" id="{028DF544-A06B-4069-80A8-D8369745F4A7}"/>
              </a:ext>
            </a:extLst>
          </p:cNvPr>
          <p:cNvSpPr>
            <a:spLocks noGrp="1"/>
          </p:cNvSpPr>
          <p:nvPr>
            <p:ph type="pic" sz="quarter" idx="16"/>
          </p:nvPr>
        </p:nvSpPr>
        <p:spPr>
          <a:xfrm>
            <a:off x="8803687" y="2295168"/>
            <a:ext cx="2340000" cy="2340000"/>
          </a:xfrm>
          <a:prstGeom prst="rect">
            <a:avLst/>
          </a:prstGeom>
        </p:spPr>
        <p:txBody>
          <a:bodyPr/>
          <a:lstStyle>
            <a:lvl1pPr>
              <a:defRPr lang="en-CA"/>
            </a:lvl1pPr>
          </a:lstStyle>
          <a:p>
            <a:endParaRPr lang="en-CA"/>
          </a:p>
        </p:txBody>
      </p:sp>
      <p:sp>
        <p:nvSpPr>
          <p:cNvPr id="23" name="Text Placeholder 5">
            <a:extLst>
              <a:ext uri="{FF2B5EF4-FFF2-40B4-BE49-F238E27FC236}">
                <a16:creationId xmlns:a16="http://schemas.microsoft.com/office/drawing/2014/main" id="{58FE8DF0-CFA1-418B-8067-EE162704DD5A}"/>
              </a:ext>
            </a:extLst>
          </p:cNvPr>
          <p:cNvSpPr>
            <a:spLocks noGrp="1"/>
          </p:cNvSpPr>
          <p:nvPr>
            <p:ph type="body" sz="quarter" idx="17"/>
          </p:nvPr>
        </p:nvSpPr>
        <p:spPr>
          <a:xfrm>
            <a:off x="8803688" y="4876296"/>
            <a:ext cx="2340000" cy="1235489"/>
          </a:xfrm>
          <a:prstGeom prst="rect">
            <a:avLst/>
          </a:prstGeom>
        </p:spPr>
        <p:txBody>
          <a:bodyPr/>
          <a:lstStyle>
            <a:lvl1pPr marL="0" indent="0" algn="ctr" rtl="0">
              <a:buNone/>
              <a:defRPr lang="en-US" sz="1400" b="1" kern="1200" cap="none" baseline="0" dirty="0" smtClean="0">
                <a:solidFill>
                  <a:schemeClr val="accent1"/>
                </a:solidFill>
                <a:latin typeface="+mn-lt"/>
                <a:ea typeface="+mn-ea"/>
                <a:cs typeface="+mn-cs"/>
              </a:defRPr>
            </a:lvl1pPr>
            <a:lvl2pPr marL="0" indent="0" algn="ctr" rtl="0">
              <a:spcAft>
                <a:spcPts val="600"/>
              </a:spcAft>
              <a:buNone/>
              <a:defRPr lang="en-US" sz="1400" b="1" kern="1200" cap="none" baseline="0" dirty="0" smtClean="0">
                <a:solidFill>
                  <a:schemeClr val="accent2"/>
                </a:solidFill>
                <a:latin typeface="+mn-lt"/>
                <a:ea typeface="+mn-ea"/>
                <a:cs typeface="+mn-cs"/>
              </a:defRPr>
            </a:lvl2pPr>
            <a:lvl3pPr marL="0" indent="0" algn="ctr" rtl="0">
              <a:buNone/>
              <a:defRPr lang="en-US" sz="1400" b="0" kern="1200" cap="none" baseline="0" dirty="0" smtClean="0">
                <a:solidFill>
                  <a:schemeClr val="bg2">
                    <a:lumMod val="50000"/>
                  </a:schemeClr>
                </a:solidFill>
                <a:latin typeface="+mn-lt"/>
                <a:ea typeface="+mn-ea"/>
                <a:cs typeface="+mn-cs"/>
              </a:defRPr>
            </a:lvl3pPr>
            <a:lvl4pPr>
              <a:defRPr lang="en-US" dirty="0" smtClean="0"/>
            </a:lvl4pPr>
            <a:lvl5pPr>
              <a:defRPr lang="en-CA" dirty="0"/>
            </a:lvl5pPr>
          </a:lstStyle>
          <a:p>
            <a:pPr lvl="0"/>
            <a:r>
              <a:rPr lang="en-CA"/>
              <a:t>Click to edit Master text styles</a:t>
            </a:r>
          </a:p>
          <a:p>
            <a:pPr lvl="1"/>
            <a:r>
              <a:rPr lang="en-CA"/>
              <a:t>Second level</a:t>
            </a:r>
          </a:p>
          <a:p>
            <a:pPr lvl="2"/>
            <a:r>
              <a:rPr lang="en-CA"/>
              <a:t>Third level</a:t>
            </a:r>
          </a:p>
        </p:txBody>
      </p:sp>
      <p:pic>
        <p:nvPicPr>
          <p:cNvPr id="15" name="Picture 14">
            <a:extLst>
              <a:ext uri="{FF2B5EF4-FFF2-40B4-BE49-F238E27FC236}">
                <a16:creationId xmlns:a16="http://schemas.microsoft.com/office/drawing/2014/main" id="{A4A5657D-DDB1-4CCD-AB6C-15B1425C855D}"/>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623888" y="251513"/>
            <a:ext cx="2044844" cy="612000"/>
          </a:xfrm>
          <a:prstGeom prst="rect">
            <a:avLst/>
          </a:prstGeom>
        </p:spPr>
      </p:pic>
    </p:spTree>
    <p:extLst>
      <p:ext uri="{BB962C8B-B14F-4D97-AF65-F5344CB8AC3E}">
        <p14:creationId xmlns:p14="http://schemas.microsoft.com/office/powerpoint/2010/main" val="67161725"/>
      </p:ext>
    </p:extLst>
  </p:cSld>
  <p:clrMapOvr>
    <a:masterClrMapping/>
  </p:clrMapOvr>
  <p:extLst>
    <p:ext uri="{DCECCB84-F9BA-43D5-87BE-67443E8EF086}">
      <p15:sldGuideLst xmlns:p15="http://schemas.microsoft.com/office/powerpoint/2012/main">
        <p15:guide id="1" orient="horz" pos="79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BE5A81-BCFB-4AEB-A00B-A3F2213C41BE}"/>
              </a:ext>
            </a:extLst>
          </p:cNvPr>
          <p:cNvGraphicFramePr>
            <a:graphicFrameLocks noChangeAspect="1"/>
          </p:cNvGraphicFramePr>
          <p:nvPr userDrawn="1">
            <p:custDataLst>
              <p:tags r:id="rId1"/>
            </p:custDataLst>
            <p:extLst>
              <p:ext uri="{D42A27DB-BD31-4B8C-83A1-F6EECF244321}">
                <p14:modId xmlns:p14="http://schemas.microsoft.com/office/powerpoint/2010/main" val="3812684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03BE5A81-BCFB-4AEB-A00B-A3F2213C41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3F9FE581-1E05-4808-A5B6-EA266D3C9070}"/>
              </a:ext>
            </a:extLst>
          </p:cNvPr>
          <p:cNvSpPr/>
          <p:nvPr userDrawn="1"/>
        </p:nvSpPr>
        <p:spPr>
          <a:xfrm>
            <a:off x="0" y="0"/>
            <a:ext cx="12192003" cy="6858000"/>
          </a:xfrm>
          <a:prstGeom prst="rect">
            <a:avLst/>
          </a:prstGeom>
          <a:gradFill flip="none" rotWithShape="1">
            <a:gsLst>
              <a:gs pos="100000">
                <a:srgbClr val="57B9E9"/>
              </a:gs>
              <a:gs pos="35000">
                <a:srgbClr val="013766"/>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noProof="0"/>
          </a:p>
        </p:txBody>
      </p:sp>
      <p:sp>
        <p:nvSpPr>
          <p:cNvPr id="4" name="Rectangle 3">
            <a:extLst>
              <a:ext uri="{FF2B5EF4-FFF2-40B4-BE49-F238E27FC236}">
                <a16:creationId xmlns:a16="http://schemas.microsoft.com/office/drawing/2014/main" id="{AAD6AC03-EA74-47CD-9F4C-8BA37029D88B}"/>
              </a:ext>
            </a:extLst>
          </p:cNvPr>
          <p:cNvSpPr/>
          <p:nvPr userDrawn="1"/>
        </p:nvSpPr>
        <p:spPr>
          <a:xfrm>
            <a:off x="4286250" y="6177776"/>
            <a:ext cx="7905750" cy="68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Ins="684000" rtlCol="0" anchor="ctr"/>
          <a:lstStyle/>
          <a:p>
            <a:pPr algn="r" rtl="0"/>
            <a:r>
              <a:rPr lang="en-CA" sz="1200" b="1" spc="150" baseline="0" noProof="0" dirty="0">
                <a:solidFill>
                  <a:schemeClr val="accent1"/>
                </a:solidFill>
                <a:latin typeface="+mn-lt"/>
              </a:rPr>
              <a:t>BUILDINGS. MOBILITY. INDUSTRY. ENERGY.          </a:t>
            </a:r>
            <a:r>
              <a:rPr lang="en-CA" sz="1400" b="1" spc="150" baseline="0" noProof="0" dirty="0">
                <a:solidFill>
                  <a:schemeClr val="accent1"/>
                </a:solidFill>
                <a:latin typeface="+mn-lt"/>
              </a:rPr>
              <a:t>www.dunsky.com </a:t>
            </a:r>
            <a:endParaRPr lang="en-CA" sz="1200" b="1" spc="150" baseline="0" noProof="0" dirty="0">
              <a:solidFill>
                <a:schemeClr val="accent1"/>
              </a:solidFill>
              <a:latin typeface="+mn-lt"/>
            </a:endParaRPr>
          </a:p>
        </p:txBody>
      </p:sp>
      <p:sp>
        <p:nvSpPr>
          <p:cNvPr id="5" name="Rectangle 4">
            <a:extLst>
              <a:ext uri="{FF2B5EF4-FFF2-40B4-BE49-F238E27FC236}">
                <a16:creationId xmlns:a16="http://schemas.microsoft.com/office/drawing/2014/main" id="{C4D05EEC-BB0C-477F-AC70-6A8BAF9DD2D4}"/>
              </a:ext>
            </a:extLst>
          </p:cNvPr>
          <p:cNvSpPr/>
          <p:nvPr userDrawn="1"/>
        </p:nvSpPr>
        <p:spPr>
          <a:xfrm>
            <a:off x="1" y="6177776"/>
            <a:ext cx="5016500" cy="680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tlCol="0" anchor="ctr"/>
          <a:lstStyle/>
          <a:p>
            <a:pPr rtl="0"/>
            <a:endParaRPr lang="en-CA" sz="1200" noProof="0">
              <a:solidFill>
                <a:schemeClr val="accent1"/>
              </a:solidFill>
              <a:latin typeface="Arial Nova Cond" panose="020B0506020202020204" pitchFamily="34" charset="0"/>
            </a:endParaRPr>
          </a:p>
        </p:txBody>
      </p:sp>
      <p:pic>
        <p:nvPicPr>
          <p:cNvPr id="6" name="Picture 5">
            <a:extLst>
              <a:ext uri="{FF2B5EF4-FFF2-40B4-BE49-F238E27FC236}">
                <a16:creationId xmlns:a16="http://schemas.microsoft.com/office/drawing/2014/main" id="{4CCF5900-B91B-4611-9EE3-5360079C2DAE}"/>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8918119" y="568371"/>
            <a:ext cx="2646268" cy="792000"/>
          </a:xfrm>
          <a:prstGeom prst="rect">
            <a:avLst/>
          </a:prstGeom>
        </p:spPr>
      </p:pic>
    </p:spTree>
    <p:extLst>
      <p:ext uri="{BB962C8B-B14F-4D97-AF65-F5344CB8AC3E}">
        <p14:creationId xmlns:p14="http://schemas.microsoft.com/office/powerpoint/2010/main" val="3535183823"/>
      </p:ext>
    </p:extLst>
  </p:cSld>
  <p:clrMapOvr>
    <a:masterClrMapping/>
  </p:clrMapOvr>
  <p:extLst>
    <p:ext uri="{DCECCB84-F9BA-43D5-87BE-67443E8EF086}">
      <p15:sldGuideLst xmlns:p15="http://schemas.microsoft.com/office/powerpoint/2012/main">
        <p15:guide id="1" orient="horz" pos="79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38E4EF7-5145-47D8-96DD-3453CA95453B}"/>
              </a:ext>
            </a:extLst>
          </p:cNvPr>
          <p:cNvGraphicFramePr>
            <a:graphicFrameLocks noChangeAspect="1"/>
          </p:cNvGraphicFramePr>
          <p:nvPr userDrawn="1">
            <p:custDataLst>
              <p:tags r:id="rId1"/>
            </p:custDataLst>
            <p:extLst>
              <p:ext uri="{D42A27DB-BD31-4B8C-83A1-F6EECF244321}">
                <p14:modId xmlns:p14="http://schemas.microsoft.com/office/powerpoint/2010/main" val="3097650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038E4EF7-5145-47D8-96DD-3453CA9545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1F0A8EA3-01FD-4280-B3BB-94A4311FD7ED}"/>
              </a:ext>
            </a:extLst>
          </p:cNvPr>
          <p:cNvSpPr/>
          <p:nvPr userDrawn="1"/>
        </p:nvSpPr>
        <p:spPr>
          <a:xfrm>
            <a:off x="0" y="0"/>
            <a:ext cx="12206468" cy="990952"/>
          </a:xfrm>
          <a:prstGeom prst="rect">
            <a:avLst/>
          </a:prstGeom>
          <a:gradFill flip="none" rotWithShape="1">
            <a:gsLst>
              <a:gs pos="100000">
                <a:srgbClr val="57B9E9">
                  <a:alpha val="89804"/>
                </a:srgbClr>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9" name="Text Placeholder 2">
            <a:extLst>
              <a:ext uri="{FF2B5EF4-FFF2-40B4-BE49-F238E27FC236}">
                <a16:creationId xmlns:a16="http://schemas.microsoft.com/office/drawing/2014/main" id="{D205CC07-DAF3-49A4-82D9-B12F5D88F8A7}"/>
              </a:ext>
            </a:extLst>
          </p:cNvPr>
          <p:cNvSpPr>
            <a:spLocks noGrp="1"/>
          </p:cNvSpPr>
          <p:nvPr>
            <p:ph idx="15"/>
          </p:nvPr>
        </p:nvSpPr>
        <p:spPr>
          <a:xfrm>
            <a:off x="731837" y="1270146"/>
            <a:ext cx="9180513" cy="5146529"/>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a:p>
            <a:pPr lvl="5"/>
            <a:r>
              <a:rPr lang="en-CA" dirty="0"/>
              <a:t>Sixth level</a:t>
            </a:r>
          </a:p>
        </p:txBody>
      </p:sp>
      <p:sp>
        <p:nvSpPr>
          <p:cNvPr id="10" name="Title 1">
            <a:extLst>
              <a:ext uri="{FF2B5EF4-FFF2-40B4-BE49-F238E27FC236}">
                <a16:creationId xmlns:a16="http://schemas.microsoft.com/office/drawing/2014/main" id="{79CB1F22-92C6-4416-AC3D-EAF4E2D0775B}"/>
              </a:ext>
            </a:extLst>
          </p:cNvPr>
          <p:cNvSpPr>
            <a:spLocks noGrp="1"/>
          </p:cNvSpPr>
          <p:nvPr>
            <p:ph type="title"/>
          </p:nvPr>
        </p:nvSpPr>
        <p:spPr>
          <a:xfrm>
            <a:off x="732528" y="370633"/>
            <a:ext cx="9179822" cy="594807"/>
          </a:xfrm>
          <a:prstGeom prst="rect">
            <a:avLst/>
          </a:prstGeom>
        </p:spPr>
        <p:txBody>
          <a:bodyPr vert="horz" lIns="0" tIns="72000" rIns="0" bIns="72000" rtlCol="0" anchor="ctr">
            <a:normAutofit/>
          </a:bodyPr>
          <a:lstStyle>
            <a:lvl1pPr rtl="0">
              <a:defRPr lang="en-CA" sz="2800" b="1" dirty="0">
                <a:ln>
                  <a:noFill/>
                </a:ln>
                <a:solidFill>
                  <a:schemeClr val="bg1"/>
                </a:solidFill>
                <a:latin typeface="Century Gothic" panose="020B0502020202020204" pitchFamily="34" charset="0"/>
              </a:defRPr>
            </a:lvl1pPr>
          </a:lstStyle>
          <a:p>
            <a:pPr lvl="0">
              <a:lnSpc>
                <a:spcPct val="100000"/>
              </a:lnSpc>
            </a:pPr>
            <a:r>
              <a:rPr lang="en-CA" dirty="0"/>
              <a:t>Click to edit Master title style</a:t>
            </a:r>
          </a:p>
        </p:txBody>
      </p:sp>
      <p:sp>
        <p:nvSpPr>
          <p:cNvPr id="8" name="Text Placeholder 2">
            <a:extLst>
              <a:ext uri="{FF2B5EF4-FFF2-40B4-BE49-F238E27FC236}">
                <a16:creationId xmlns:a16="http://schemas.microsoft.com/office/drawing/2014/main" id="{2E2F489D-8B58-4DFA-847C-B489539A9D6E}"/>
              </a:ext>
            </a:extLst>
          </p:cNvPr>
          <p:cNvSpPr>
            <a:spLocks noGrp="1"/>
          </p:cNvSpPr>
          <p:nvPr>
            <p:ph type="body" idx="10"/>
          </p:nvPr>
        </p:nvSpPr>
        <p:spPr>
          <a:xfrm>
            <a:off x="732526" y="172277"/>
            <a:ext cx="5507937" cy="198355"/>
          </a:xfrm>
          <a:prstGeom prst="rect">
            <a:avLst/>
          </a:prstGeom>
        </p:spPr>
        <p:txBody>
          <a:bodyPr lIns="0" tIns="0" rIns="0" bIns="0" anchor="b">
            <a:noAutofit/>
          </a:bodyPr>
          <a:lstStyle>
            <a:lvl1pPr marL="0" indent="0">
              <a:buNone/>
              <a:defRPr sz="1400" b="1" cap="none"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3015324146"/>
      </p:ext>
    </p:extLst>
  </p:cSld>
  <p:clrMapOvr>
    <a:masterClrMapping/>
  </p:clrMapOvr>
  <p:hf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ildings Residential">
    <p:spTree>
      <p:nvGrpSpPr>
        <p:cNvPr id="1" name=""/>
        <p:cNvGrpSpPr/>
        <p:nvPr/>
      </p:nvGrpSpPr>
      <p:grpSpPr>
        <a:xfrm>
          <a:off x="0" y="0"/>
          <a:ext cx="0" cy="0"/>
          <a:chOff x="0" y="0"/>
          <a:chExt cx="0" cy="0"/>
        </a:xfrm>
      </p:grpSpPr>
      <p:pic>
        <p:nvPicPr>
          <p:cNvPr id="3" name="Picture 2" descr="A picture containing building, outdoor, brick, window&#10;&#10;Description automatically generated">
            <a:extLst>
              <a:ext uri="{FF2B5EF4-FFF2-40B4-BE49-F238E27FC236}">
                <a16:creationId xmlns:a16="http://schemas.microsoft.com/office/drawing/2014/main" id="{B033642C-E6CE-AF65-0EE9-4F8721A97CE9}"/>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t="8862" b="6537"/>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112CB3E-1ACA-A6CD-CA33-DBCFE9E707CB}"/>
              </a:ext>
            </a:extLst>
          </p:cNvPr>
          <p:cNvSpPr/>
          <p:nvPr userDrawn="1"/>
        </p:nvSpPr>
        <p:spPr>
          <a:xfrm>
            <a:off x="0" y="0"/>
            <a:ext cx="12191999" cy="6858000"/>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graphicFrame>
        <p:nvGraphicFramePr>
          <p:cNvPr id="2" name="Object 1" hidden="1">
            <a:extLst>
              <a:ext uri="{FF2B5EF4-FFF2-40B4-BE49-F238E27FC236}">
                <a16:creationId xmlns:a16="http://schemas.microsoft.com/office/drawing/2014/main" id="{52F79EC8-8473-4B7F-94D7-069734FC764D}"/>
              </a:ext>
            </a:extLst>
          </p:cNvPr>
          <p:cNvGraphicFramePr>
            <a:graphicFrameLocks noChangeAspect="1"/>
          </p:cNvGraphicFramePr>
          <p:nvPr userDrawn="1">
            <p:custDataLst>
              <p:tags r:id="rId1"/>
            </p:custDataLst>
            <p:extLst>
              <p:ext uri="{D42A27DB-BD31-4B8C-83A1-F6EECF244321}">
                <p14:modId xmlns:p14="http://schemas.microsoft.com/office/powerpoint/2010/main" val="1862746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52F79EC8-8473-4B7F-94D7-069734FC7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3">
            <a:extLst>
              <a:ext uri="{FF2B5EF4-FFF2-40B4-BE49-F238E27FC236}">
                <a16:creationId xmlns:a16="http://schemas.microsoft.com/office/drawing/2014/main" id="{D3FBEEC3-0B16-4C5B-9320-0A7F1A6684B2}"/>
              </a:ext>
            </a:extLst>
          </p:cNvPr>
          <p:cNvSpPr>
            <a:spLocks noGrp="1"/>
          </p:cNvSpPr>
          <p:nvPr>
            <p:ph sz="quarter" idx="10"/>
          </p:nvPr>
        </p:nvSpPr>
        <p:spPr>
          <a:xfrm>
            <a:off x="5340350" y="2709250"/>
            <a:ext cx="6119813" cy="1439500"/>
          </a:xfrm>
          <a:prstGeom prst="rect">
            <a:avLst/>
          </a:prstGeom>
        </p:spPr>
        <p:txBody>
          <a:bodyPr anchor="ctr" anchorCtr="0"/>
          <a:lstStyle>
            <a:lvl1pPr marL="0" indent="0" rtl="0">
              <a:spcAft>
                <a:spcPts val="600"/>
              </a:spcAft>
              <a:buNone/>
              <a:defRPr lang="en-US" sz="3600" b="1" kern="0" spc="60" baseline="0" dirty="0" smtClean="0">
                <a:solidFill>
                  <a:schemeClr val="bg1"/>
                </a:solidFill>
                <a:effectLst/>
                <a:latin typeface="+mj-lt"/>
                <a:ea typeface="ＭＳ Ｐゴシック" charset="-128"/>
                <a:cs typeface="ＭＳ Ｐゴシック" charset="-128"/>
              </a:defRPr>
            </a:lvl1pPr>
            <a:lvl2pPr marL="0" indent="0" rtl="0">
              <a:buNone/>
              <a:defRPr lang="en-US" sz="2000" b="1" kern="0" spc="60" baseline="0" dirty="0" smtClean="0">
                <a:solidFill>
                  <a:schemeClr val="accent4"/>
                </a:solidFill>
                <a:effectLst/>
                <a:latin typeface="+mn-lt"/>
                <a:ea typeface="ＭＳ Ｐゴシック" charset="-128"/>
                <a:cs typeface="ＭＳ Ｐゴシック" charset="-128"/>
              </a:defRPr>
            </a:lvl2pPr>
            <a:lvl3pPr marL="91440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6450650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ndard 2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71444D8-223F-4AC2-B33F-325B3040ABFD}"/>
              </a:ext>
            </a:extLst>
          </p:cNvPr>
          <p:cNvGraphicFramePr>
            <a:graphicFrameLocks noChangeAspect="1"/>
          </p:cNvGraphicFramePr>
          <p:nvPr userDrawn="1">
            <p:custDataLst>
              <p:tags r:id="rId1"/>
            </p:custDataLst>
            <p:extLst>
              <p:ext uri="{D42A27DB-BD31-4B8C-83A1-F6EECF244321}">
                <p14:modId xmlns:p14="http://schemas.microsoft.com/office/powerpoint/2010/main" val="763813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371444D8-223F-4AC2-B33F-325B3040A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5092B440-DBE3-4EB1-B0E5-687F86272D2E}"/>
              </a:ext>
            </a:extLst>
          </p:cNvPr>
          <p:cNvSpPr/>
          <p:nvPr userDrawn="1"/>
        </p:nvSpPr>
        <p:spPr>
          <a:xfrm>
            <a:off x="0" y="0"/>
            <a:ext cx="12206468" cy="990952"/>
          </a:xfrm>
          <a:prstGeom prst="rect">
            <a:avLst/>
          </a:prstGeom>
          <a:gradFill flip="none" rotWithShape="1">
            <a:gsLst>
              <a:gs pos="100000">
                <a:srgbClr val="57B9E9">
                  <a:alpha val="89804"/>
                </a:srgbClr>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9" name="Title 1">
            <a:extLst>
              <a:ext uri="{FF2B5EF4-FFF2-40B4-BE49-F238E27FC236}">
                <a16:creationId xmlns:a16="http://schemas.microsoft.com/office/drawing/2014/main" id="{BCB3E129-8F1B-4ACE-9D3E-921214513B4D}"/>
              </a:ext>
            </a:extLst>
          </p:cNvPr>
          <p:cNvSpPr>
            <a:spLocks noGrp="1"/>
          </p:cNvSpPr>
          <p:nvPr>
            <p:ph type="title"/>
          </p:nvPr>
        </p:nvSpPr>
        <p:spPr>
          <a:xfrm>
            <a:off x="731837" y="370633"/>
            <a:ext cx="9180513" cy="594807"/>
          </a:xfrm>
          <a:prstGeom prst="rect">
            <a:avLst/>
          </a:prstGeom>
        </p:spPr>
        <p:txBody>
          <a:bodyPr vert="horz" lIns="0" tIns="72000" rIns="0" bIns="72000" rtlCol="0" anchor="ctr">
            <a:normAutofit/>
          </a:bodyPr>
          <a:lstStyle>
            <a:lvl1pPr rtl="0">
              <a:defRPr lang="en-CA" sz="2800" b="1" dirty="0">
                <a:ln>
                  <a:noFill/>
                </a:ln>
                <a:solidFill>
                  <a:schemeClr val="bg1"/>
                </a:solidFill>
                <a:latin typeface="Century Gothic" panose="020B0502020202020204" pitchFamily="34" charset="0"/>
              </a:defRPr>
            </a:lvl1pPr>
          </a:lstStyle>
          <a:p>
            <a:pPr lvl="0">
              <a:lnSpc>
                <a:spcPct val="100000"/>
              </a:lnSpc>
            </a:pPr>
            <a:r>
              <a:rPr lang="en-CA" dirty="0"/>
              <a:t>Click to edit Master title style</a:t>
            </a:r>
          </a:p>
        </p:txBody>
      </p:sp>
      <p:sp>
        <p:nvSpPr>
          <p:cNvPr id="12" name="Text Placeholder 2">
            <a:extLst>
              <a:ext uri="{FF2B5EF4-FFF2-40B4-BE49-F238E27FC236}">
                <a16:creationId xmlns:a16="http://schemas.microsoft.com/office/drawing/2014/main" id="{D436AF45-63F8-453A-A0DB-C5639106E4CF}"/>
              </a:ext>
            </a:extLst>
          </p:cNvPr>
          <p:cNvSpPr>
            <a:spLocks noGrp="1"/>
          </p:cNvSpPr>
          <p:nvPr>
            <p:ph idx="17"/>
          </p:nvPr>
        </p:nvSpPr>
        <p:spPr>
          <a:xfrm>
            <a:off x="731837" y="1270146"/>
            <a:ext cx="5219701" cy="5146529"/>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a:p>
            <a:pPr lvl="5"/>
            <a:r>
              <a:rPr lang="en-CA" dirty="0"/>
              <a:t>Sixth level</a:t>
            </a:r>
          </a:p>
        </p:txBody>
      </p:sp>
      <p:sp>
        <p:nvSpPr>
          <p:cNvPr id="16" name="Text Placeholder 2">
            <a:extLst>
              <a:ext uri="{FF2B5EF4-FFF2-40B4-BE49-F238E27FC236}">
                <a16:creationId xmlns:a16="http://schemas.microsoft.com/office/drawing/2014/main" id="{024CA689-D1A8-487E-80D3-671CF6122040}"/>
              </a:ext>
            </a:extLst>
          </p:cNvPr>
          <p:cNvSpPr>
            <a:spLocks noGrp="1"/>
          </p:cNvSpPr>
          <p:nvPr>
            <p:ph idx="18"/>
          </p:nvPr>
        </p:nvSpPr>
        <p:spPr>
          <a:xfrm>
            <a:off x="6240463" y="1270146"/>
            <a:ext cx="5219700" cy="5146529"/>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a:p>
            <a:pPr lvl="5"/>
            <a:r>
              <a:rPr lang="en-CA" dirty="0"/>
              <a:t>Sixth level</a:t>
            </a:r>
          </a:p>
        </p:txBody>
      </p:sp>
      <p:sp>
        <p:nvSpPr>
          <p:cNvPr id="10" name="Text Placeholder 2">
            <a:extLst>
              <a:ext uri="{FF2B5EF4-FFF2-40B4-BE49-F238E27FC236}">
                <a16:creationId xmlns:a16="http://schemas.microsoft.com/office/drawing/2014/main" id="{950585AA-7D76-4124-92E5-C1B29455FB7E}"/>
              </a:ext>
            </a:extLst>
          </p:cNvPr>
          <p:cNvSpPr>
            <a:spLocks noGrp="1"/>
          </p:cNvSpPr>
          <p:nvPr>
            <p:ph type="body" idx="10"/>
          </p:nvPr>
        </p:nvSpPr>
        <p:spPr>
          <a:xfrm>
            <a:off x="732526" y="172277"/>
            <a:ext cx="5507937" cy="198355"/>
          </a:xfrm>
          <a:prstGeom prst="rect">
            <a:avLst/>
          </a:prstGeom>
        </p:spPr>
        <p:txBody>
          <a:bodyPr lIns="0" tIns="0" rIns="0" bIns="0" anchor="b">
            <a:noAutofit/>
          </a:bodyPr>
          <a:lstStyle>
            <a:lvl1pPr marL="0" indent="0">
              <a:buNone/>
              <a:defRPr sz="1400" b="1" cap="none"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257043979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ndard 2 Column Gre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71444D8-223F-4AC2-B33F-325B3040ABFD}"/>
              </a:ext>
            </a:extLst>
          </p:cNvPr>
          <p:cNvGraphicFramePr>
            <a:graphicFrameLocks noChangeAspect="1"/>
          </p:cNvGraphicFramePr>
          <p:nvPr userDrawn="1">
            <p:custDataLst>
              <p:tags r:id="rId1"/>
            </p:custDataLst>
            <p:extLst>
              <p:ext uri="{D42A27DB-BD31-4B8C-83A1-F6EECF244321}">
                <p14:modId xmlns:p14="http://schemas.microsoft.com/office/powerpoint/2010/main" val="1818884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371444D8-223F-4AC2-B33F-325B3040ABF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7589D4A6-C7FD-44A4-92D3-C90F238A9C4D}"/>
              </a:ext>
            </a:extLst>
          </p:cNvPr>
          <p:cNvSpPr/>
          <p:nvPr userDrawn="1"/>
        </p:nvSpPr>
        <p:spPr>
          <a:xfrm>
            <a:off x="7666" y="999463"/>
            <a:ext cx="6088333" cy="5858537"/>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dirty="0"/>
          </a:p>
        </p:txBody>
      </p:sp>
      <p:sp>
        <p:nvSpPr>
          <p:cNvPr id="13" name="Rectangle 12">
            <a:extLst>
              <a:ext uri="{FF2B5EF4-FFF2-40B4-BE49-F238E27FC236}">
                <a16:creationId xmlns:a16="http://schemas.microsoft.com/office/drawing/2014/main" id="{5092B440-DBE3-4EB1-B0E5-687F86272D2E}"/>
              </a:ext>
            </a:extLst>
          </p:cNvPr>
          <p:cNvSpPr/>
          <p:nvPr userDrawn="1"/>
        </p:nvSpPr>
        <p:spPr>
          <a:xfrm>
            <a:off x="0" y="0"/>
            <a:ext cx="12206468" cy="990952"/>
          </a:xfrm>
          <a:prstGeom prst="rect">
            <a:avLst/>
          </a:prstGeom>
          <a:gradFill flip="none" rotWithShape="1">
            <a:gsLst>
              <a:gs pos="100000">
                <a:srgbClr val="57B9E9">
                  <a:alpha val="89804"/>
                </a:srgbClr>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9" name="Title 1">
            <a:extLst>
              <a:ext uri="{FF2B5EF4-FFF2-40B4-BE49-F238E27FC236}">
                <a16:creationId xmlns:a16="http://schemas.microsoft.com/office/drawing/2014/main" id="{BCB3E129-8F1B-4ACE-9D3E-921214513B4D}"/>
              </a:ext>
            </a:extLst>
          </p:cNvPr>
          <p:cNvSpPr>
            <a:spLocks noGrp="1"/>
          </p:cNvSpPr>
          <p:nvPr>
            <p:ph type="title"/>
          </p:nvPr>
        </p:nvSpPr>
        <p:spPr>
          <a:xfrm>
            <a:off x="732527" y="370633"/>
            <a:ext cx="9179823" cy="594807"/>
          </a:xfrm>
          <a:prstGeom prst="rect">
            <a:avLst/>
          </a:prstGeom>
        </p:spPr>
        <p:txBody>
          <a:bodyPr vert="horz" lIns="0" tIns="72000" rIns="0" bIns="72000" rtlCol="0" anchor="ctr">
            <a:normAutofit/>
          </a:bodyPr>
          <a:lstStyle>
            <a:lvl1pPr rtl="0">
              <a:defRPr lang="en-CA" sz="2800" b="1" dirty="0">
                <a:ln>
                  <a:noFill/>
                </a:ln>
                <a:solidFill>
                  <a:schemeClr val="bg1"/>
                </a:solidFill>
                <a:latin typeface="Century Gothic" panose="020B0502020202020204" pitchFamily="34" charset="0"/>
              </a:defRPr>
            </a:lvl1pPr>
          </a:lstStyle>
          <a:p>
            <a:pPr lvl="0">
              <a:lnSpc>
                <a:spcPct val="100000"/>
              </a:lnSpc>
            </a:pPr>
            <a:r>
              <a:rPr lang="en-CA" dirty="0"/>
              <a:t>Click to edit Master title style</a:t>
            </a:r>
          </a:p>
        </p:txBody>
      </p:sp>
      <p:sp>
        <p:nvSpPr>
          <p:cNvPr id="16" name="Text Placeholder 2">
            <a:extLst>
              <a:ext uri="{FF2B5EF4-FFF2-40B4-BE49-F238E27FC236}">
                <a16:creationId xmlns:a16="http://schemas.microsoft.com/office/drawing/2014/main" id="{A28B953F-EA42-4CD7-8E0A-7414105EF1F0}"/>
              </a:ext>
            </a:extLst>
          </p:cNvPr>
          <p:cNvSpPr>
            <a:spLocks noGrp="1"/>
          </p:cNvSpPr>
          <p:nvPr>
            <p:ph idx="17"/>
          </p:nvPr>
        </p:nvSpPr>
        <p:spPr>
          <a:xfrm>
            <a:off x="732527" y="1270146"/>
            <a:ext cx="5219011" cy="5146529"/>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a:p>
            <a:pPr lvl="5"/>
            <a:r>
              <a:rPr lang="en-CA" dirty="0"/>
              <a:t>Sixth level</a:t>
            </a:r>
          </a:p>
        </p:txBody>
      </p:sp>
      <p:sp>
        <p:nvSpPr>
          <p:cNvPr id="17" name="Text Placeholder 2">
            <a:extLst>
              <a:ext uri="{FF2B5EF4-FFF2-40B4-BE49-F238E27FC236}">
                <a16:creationId xmlns:a16="http://schemas.microsoft.com/office/drawing/2014/main" id="{40677D03-373D-4904-9FD7-89600E11085C}"/>
              </a:ext>
            </a:extLst>
          </p:cNvPr>
          <p:cNvSpPr>
            <a:spLocks noGrp="1"/>
          </p:cNvSpPr>
          <p:nvPr>
            <p:ph idx="18"/>
          </p:nvPr>
        </p:nvSpPr>
        <p:spPr>
          <a:xfrm>
            <a:off x="6240463" y="1270146"/>
            <a:ext cx="5219010" cy="5146529"/>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a:p>
            <a:pPr lvl="5"/>
            <a:r>
              <a:rPr lang="en-CA" dirty="0"/>
              <a:t>Sixth level</a:t>
            </a:r>
          </a:p>
        </p:txBody>
      </p:sp>
      <p:sp>
        <p:nvSpPr>
          <p:cNvPr id="15" name="Text Placeholder 2">
            <a:extLst>
              <a:ext uri="{FF2B5EF4-FFF2-40B4-BE49-F238E27FC236}">
                <a16:creationId xmlns:a16="http://schemas.microsoft.com/office/drawing/2014/main" id="{4194F7EC-032D-469A-88AF-D96EBD54106A}"/>
              </a:ext>
            </a:extLst>
          </p:cNvPr>
          <p:cNvSpPr>
            <a:spLocks noGrp="1"/>
          </p:cNvSpPr>
          <p:nvPr>
            <p:ph type="body" idx="10"/>
          </p:nvPr>
        </p:nvSpPr>
        <p:spPr>
          <a:xfrm>
            <a:off x="732526" y="172277"/>
            <a:ext cx="5507937" cy="198355"/>
          </a:xfrm>
          <a:prstGeom prst="rect">
            <a:avLst/>
          </a:prstGeom>
        </p:spPr>
        <p:txBody>
          <a:bodyPr lIns="0" tIns="0" rIns="0" bIns="0" anchor="b">
            <a:noAutofit/>
          </a:bodyPr>
          <a:lstStyle>
            <a:lvl1pPr marL="0" indent="0">
              <a:buNone/>
              <a:defRPr sz="1400" b="1" cap="none"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224858011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ndard 3 component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1599A04-2866-4590-B05E-2E38D852EC1D}"/>
              </a:ext>
            </a:extLst>
          </p:cNvPr>
          <p:cNvGraphicFramePr>
            <a:graphicFrameLocks noChangeAspect="1"/>
          </p:cNvGraphicFramePr>
          <p:nvPr userDrawn="1">
            <p:custDataLst>
              <p:tags r:id="rId1"/>
            </p:custDataLst>
            <p:extLst>
              <p:ext uri="{D42A27DB-BD31-4B8C-83A1-F6EECF244321}">
                <p14:modId xmlns:p14="http://schemas.microsoft.com/office/powerpoint/2010/main" val="1318080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D1599A04-2866-4590-B05E-2E38D852EC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1F0A8EA3-01FD-4280-B3BB-94A4311FD7ED}"/>
              </a:ext>
            </a:extLst>
          </p:cNvPr>
          <p:cNvSpPr/>
          <p:nvPr userDrawn="1"/>
        </p:nvSpPr>
        <p:spPr>
          <a:xfrm>
            <a:off x="0" y="0"/>
            <a:ext cx="12206468" cy="990952"/>
          </a:xfrm>
          <a:prstGeom prst="rect">
            <a:avLst/>
          </a:prstGeom>
          <a:gradFill flip="none" rotWithShape="1">
            <a:gsLst>
              <a:gs pos="100000">
                <a:srgbClr val="57B9E9">
                  <a:alpha val="89804"/>
                </a:srgbClr>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7" name="Text Placeholder 2">
            <a:extLst>
              <a:ext uri="{FF2B5EF4-FFF2-40B4-BE49-F238E27FC236}">
                <a16:creationId xmlns:a16="http://schemas.microsoft.com/office/drawing/2014/main" id="{2FBF75E3-0862-4BF8-8D40-CF8EA86BA336}"/>
              </a:ext>
            </a:extLst>
          </p:cNvPr>
          <p:cNvSpPr>
            <a:spLocks noGrp="1"/>
          </p:cNvSpPr>
          <p:nvPr>
            <p:ph idx="15"/>
          </p:nvPr>
        </p:nvSpPr>
        <p:spPr>
          <a:xfrm>
            <a:off x="731837" y="2461092"/>
            <a:ext cx="3384552" cy="3614294"/>
          </a:xfrm>
          <a:prstGeom prst="rect">
            <a:avLst/>
          </a:prstGeom>
          <a:solidFill>
            <a:schemeClr val="bg2">
              <a:lumMod val="95000"/>
            </a:schemeClr>
          </a:solidFill>
        </p:spPr>
        <p:txBody>
          <a:bodyPr vert="horz" lIns="180000" tIns="1440000" rIns="180000" bIns="72000" rtlCol="0">
            <a:normAutofit/>
          </a:bodyPr>
          <a:lstStyle>
            <a:lvl1pPr marL="0" indent="0" algn="ctr" rtl="0">
              <a:lnSpc>
                <a:spcPct val="114000"/>
              </a:lnSpc>
              <a:spcBef>
                <a:spcPts val="1200"/>
              </a:spcBef>
              <a:spcAft>
                <a:spcPts val="600"/>
              </a:spcAft>
              <a:buNone/>
              <a:defRPr lang="en-US" sz="2000" b="1" dirty="0">
                <a:solidFill>
                  <a:schemeClr val="accent1"/>
                </a:solidFill>
              </a:defRPr>
            </a:lvl1pPr>
            <a:lvl2pPr marL="354013" indent="-144000" defTabSz="777875" rtl="0">
              <a:lnSpc>
                <a:spcPct val="114000"/>
              </a:lnSpc>
              <a:spcBef>
                <a:spcPts val="600"/>
              </a:spcBef>
              <a:defRPr lang="en-US" sz="1400" dirty="0">
                <a:solidFill>
                  <a:schemeClr val="tx2">
                    <a:lumMod val="90000"/>
                    <a:lumOff val="10000"/>
                  </a:schemeClr>
                </a:solidFill>
              </a:defRPr>
            </a:lvl2pPr>
            <a:lvl3pPr indent="-144000" defTabSz="777875" rtl="0">
              <a:lnSpc>
                <a:spcPct val="114000"/>
              </a:lnSpc>
              <a:spcBef>
                <a:spcPts val="600"/>
              </a:spcBef>
              <a:defRPr lang="en-US" sz="1400" dirty="0">
                <a:solidFill>
                  <a:schemeClr val="tx2">
                    <a:lumMod val="90000"/>
                    <a:lumOff val="10000"/>
                  </a:schemeClr>
                </a:solidFill>
              </a:defRPr>
            </a:lvl3pPr>
            <a:lvl4pPr indent="-144000" defTabSz="777875" rtl="0">
              <a:lnSpc>
                <a:spcPct val="114000"/>
              </a:lnSpc>
              <a:spcBef>
                <a:spcPts val="600"/>
              </a:spcBef>
              <a:defRPr lang="en-US" sz="1200" dirty="0">
                <a:solidFill>
                  <a:schemeClr val="tx2">
                    <a:lumMod val="90000"/>
                    <a:lumOff val="10000"/>
                  </a:schemeClr>
                </a:solidFill>
              </a:defRPr>
            </a:lvl4pPr>
            <a:lvl5pPr indent="-144000" defTabSz="777875" rtl="0">
              <a:lnSpc>
                <a:spcPct val="114000"/>
              </a:lnSpc>
              <a:spcBef>
                <a:spcPts val="600"/>
              </a:spcBef>
              <a:defRPr lang="en-CA" sz="1200" dirty="0">
                <a:solidFill>
                  <a:schemeClr val="tx2">
                    <a:lumMod val="90000"/>
                    <a:lumOff val="10000"/>
                  </a:schemeClr>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8" name="Text Placeholder 2">
            <a:extLst>
              <a:ext uri="{FF2B5EF4-FFF2-40B4-BE49-F238E27FC236}">
                <a16:creationId xmlns:a16="http://schemas.microsoft.com/office/drawing/2014/main" id="{0161395C-D269-4742-9CE6-7EA2D32CD426}"/>
              </a:ext>
            </a:extLst>
          </p:cNvPr>
          <p:cNvSpPr>
            <a:spLocks noGrp="1"/>
          </p:cNvSpPr>
          <p:nvPr>
            <p:ph idx="16"/>
          </p:nvPr>
        </p:nvSpPr>
        <p:spPr>
          <a:xfrm>
            <a:off x="4403725" y="2461092"/>
            <a:ext cx="3384550" cy="3614294"/>
          </a:xfrm>
          <a:prstGeom prst="rect">
            <a:avLst/>
          </a:prstGeom>
          <a:solidFill>
            <a:schemeClr val="bg2">
              <a:lumMod val="95000"/>
            </a:schemeClr>
          </a:solidFill>
        </p:spPr>
        <p:txBody>
          <a:bodyPr vert="horz" lIns="180000" tIns="1440000" rIns="180000" bIns="72000" rtlCol="0">
            <a:normAutofit/>
          </a:bodyPr>
          <a:lstStyle>
            <a:lvl1pPr marL="0" indent="0" algn="ctr" rtl="0">
              <a:lnSpc>
                <a:spcPct val="114000"/>
              </a:lnSpc>
              <a:spcBef>
                <a:spcPts val="1200"/>
              </a:spcBef>
              <a:spcAft>
                <a:spcPts val="600"/>
              </a:spcAft>
              <a:buNone/>
              <a:defRPr lang="en-US" sz="2000" b="1" dirty="0">
                <a:solidFill>
                  <a:schemeClr val="accent1"/>
                </a:solidFill>
              </a:defRPr>
            </a:lvl1pPr>
            <a:lvl2pPr marL="354013" indent="-144000" defTabSz="777875" rtl="0">
              <a:lnSpc>
                <a:spcPct val="114000"/>
              </a:lnSpc>
              <a:spcBef>
                <a:spcPts val="600"/>
              </a:spcBef>
              <a:defRPr lang="en-US" sz="1400" dirty="0">
                <a:solidFill>
                  <a:schemeClr val="tx2">
                    <a:lumMod val="90000"/>
                    <a:lumOff val="10000"/>
                  </a:schemeClr>
                </a:solidFill>
              </a:defRPr>
            </a:lvl2pPr>
            <a:lvl3pPr indent="-144000" defTabSz="777875" rtl="0">
              <a:lnSpc>
                <a:spcPct val="114000"/>
              </a:lnSpc>
              <a:spcBef>
                <a:spcPts val="600"/>
              </a:spcBef>
              <a:defRPr lang="en-US" sz="1400" dirty="0">
                <a:solidFill>
                  <a:schemeClr val="tx2">
                    <a:lumMod val="90000"/>
                    <a:lumOff val="10000"/>
                  </a:schemeClr>
                </a:solidFill>
              </a:defRPr>
            </a:lvl3pPr>
            <a:lvl4pPr indent="-144000" defTabSz="777875" rtl="0">
              <a:lnSpc>
                <a:spcPct val="114000"/>
              </a:lnSpc>
              <a:spcBef>
                <a:spcPts val="600"/>
              </a:spcBef>
              <a:defRPr lang="en-US" sz="1200" dirty="0">
                <a:solidFill>
                  <a:schemeClr val="tx2">
                    <a:lumMod val="90000"/>
                    <a:lumOff val="10000"/>
                  </a:schemeClr>
                </a:solidFill>
              </a:defRPr>
            </a:lvl4pPr>
            <a:lvl5pPr indent="-144000" defTabSz="777875" rtl="0">
              <a:lnSpc>
                <a:spcPct val="114000"/>
              </a:lnSpc>
              <a:spcBef>
                <a:spcPts val="600"/>
              </a:spcBef>
              <a:defRPr lang="en-CA" sz="1200" dirty="0">
                <a:solidFill>
                  <a:schemeClr val="tx2">
                    <a:lumMod val="90000"/>
                    <a:lumOff val="10000"/>
                  </a:schemeClr>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9" name="Text Placeholder 2">
            <a:extLst>
              <a:ext uri="{FF2B5EF4-FFF2-40B4-BE49-F238E27FC236}">
                <a16:creationId xmlns:a16="http://schemas.microsoft.com/office/drawing/2014/main" id="{B6BA064C-4323-4AC5-883C-E99A86221797}"/>
              </a:ext>
            </a:extLst>
          </p:cNvPr>
          <p:cNvSpPr>
            <a:spLocks noGrp="1"/>
          </p:cNvSpPr>
          <p:nvPr>
            <p:ph idx="17"/>
          </p:nvPr>
        </p:nvSpPr>
        <p:spPr>
          <a:xfrm>
            <a:off x="8075611" y="2461092"/>
            <a:ext cx="3384553" cy="3614294"/>
          </a:xfrm>
          <a:prstGeom prst="rect">
            <a:avLst/>
          </a:prstGeom>
          <a:solidFill>
            <a:schemeClr val="bg2">
              <a:lumMod val="95000"/>
            </a:schemeClr>
          </a:solidFill>
        </p:spPr>
        <p:txBody>
          <a:bodyPr vert="horz" lIns="180000" tIns="1440000" rIns="180000" bIns="72000" rtlCol="0">
            <a:normAutofit/>
          </a:bodyPr>
          <a:lstStyle>
            <a:lvl1pPr marL="0" indent="0" algn="ctr" rtl="0">
              <a:lnSpc>
                <a:spcPct val="114000"/>
              </a:lnSpc>
              <a:spcBef>
                <a:spcPts val="1200"/>
              </a:spcBef>
              <a:spcAft>
                <a:spcPts val="600"/>
              </a:spcAft>
              <a:buNone/>
              <a:defRPr lang="en-US" sz="2000" b="1" dirty="0">
                <a:solidFill>
                  <a:schemeClr val="accent1"/>
                </a:solidFill>
              </a:defRPr>
            </a:lvl1pPr>
            <a:lvl2pPr marL="354013" indent="-144000" defTabSz="777875" rtl="0">
              <a:lnSpc>
                <a:spcPct val="114000"/>
              </a:lnSpc>
              <a:spcBef>
                <a:spcPts val="600"/>
              </a:spcBef>
              <a:defRPr lang="en-US" sz="1400" dirty="0">
                <a:solidFill>
                  <a:schemeClr val="tx2">
                    <a:lumMod val="90000"/>
                    <a:lumOff val="10000"/>
                  </a:schemeClr>
                </a:solidFill>
              </a:defRPr>
            </a:lvl2pPr>
            <a:lvl3pPr indent="-144000" defTabSz="777875" rtl="0">
              <a:lnSpc>
                <a:spcPct val="114000"/>
              </a:lnSpc>
              <a:spcBef>
                <a:spcPts val="600"/>
              </a:spcBef>
              <a:defRPr lang="en-US" sz="1400" dirty="0">
                <a:solidFill>
                  <a:schemeClr val="tx2">
                    <a:lumMod val="90000"/>
                    <a:lumOff val="10000"/>
                  </a:schemeClr>
                </a:solidFill>
              </a:defRPr>
            </a:lvl3pPr>
            <a:lvl4pPr indent="-144000" defTabSz="777875" rtl="0">
              <a:lnSpc>
                <a:spcPct val="114000"/>
              </a:lnSpc>
              <a:spcBef>
                <a:spcPts val="600"/>
              </a:spcBef>
              <a:defRPr lang="en-US" sz="1200" dirty="0">
                <a:solidFill>
                  <a:schemeClr val="tx2">
                    <a:lumMod val="90000"/>
                    <a:lumOff val="10000"/>
                  </a:schemeClr>
                </a:solidFill>
              </a:defRPr>
            </a:lvl4pPr>
            <a:lvl5pPr indent="-144000" defTabSz="777875" rtl="0">
              <a:lnSpc>
                <a:spcPct val="114000"/>
              </a:lnSpc>
              <a:spcBef>
                <a:spcPts val="600"/>
              </a:spcBef>
              <a:defRPr lang="en-CA" sz="1200" dirty="0">
                <a:solidFill>
                  <a:schemeClr val="tx2">
                    <a:lumMod val="90000"/>
                    <a:lumOff val="10000"/>
                  </a:schemeClr>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13" name="Text Placeholder 2">
            <a:extLst>
              <a:ext uri="{FF2B5EF4-FFF2-40B4-BE49-F238E27FC236}">
                <a16:creationId xmlns:a16="http://schemas.microsoft.com/office/drawing/2014/main" id="{5F21C6E9-0836-40D4-9F16-2056B514BD29}"/>
              </a:ext>
            </a:extLst>
          </p:cNvPr>
          <p:cNvSpPr>
            <a:spLocks noGrp="1"/>
          </p:cNvSpPr>
          <p:nvPr>
            <p:ph idx="18"/>
          </p:nvPr>
        </p:nvSpPr>
        <p:spPr>
          <a:xfrm>
            <a:off x="745598" y="1268413"/>
            <a:ext cx="10714565" cy="1636584"/>
          </a:xfrm>
          <a:prstGeom prst="rect">
            <a:avLst/>
          </a:prstGeom>
        </p:spPr>
        <p:txBody>
          <a:bodyPr vert="horz" wrap="square" lIns="360000" tIns="72000" rIns="360000" bIns="72000" rtlCol="0">
            <a:spAutoFit/>
          </a:bodyPr>
          <a:lstStyle>
            <a:lvl1pPr marL="0" indent="0" algn="ctr" rtl="0">
              <a:lnSpc>
                <a:spcPct val="100000"/>
              </a:lnSpc>
              <a:spcBef>
                <a:spcPts val="1200"/>
              </a:spcBef>
              <a:spcAft>
                <a:spcPts val="600"/>
              </a:spcAft>
              <a:buNone/>
              <a:defRPr lang="en-US" sz="1600" b="1" dirty="0">
                <a:solidFill>
                  <a:schemeClr val="tx2">
                    <a:lumMod val="90000"/>
                    <a:lumOff val="10000"/>
                  </a:schemeClr>
                </a:solidFill>
              </a:defRPr>
            </a:lvl1pPr>
            <a:lvl2pPr marL="354013" indent="-144000" algn="ctr" defTabSz="777875" rtl="0">
              <a:lnSpc>
                <a:spcPct val="114000"/>
              </a:lnSpc>
              <a:spcBef>
                <a:spcPts val="600"/>
              </a:spcBef>
              <a:defRPr lang="en-US" sz="1400" dirty="0">
                <a:solidFill>
                  <a:schemeClr val="tx2">
                    <a:lumMod val="90000"/>
                    <a:lumOff val="10000"/>
                  </a:schemeClr>
                </a:solidFill>
              </a:defRPr>
            </a:lvl2pPr>
            <a:lvl3pPr indent="-144000" algn="ctr" defTabSz="777875" rtl="0">
              <a:lnSpc>
                <a:spcPct val="114000"/>
              </a:lnSpc>
              <a:spcBef>
                <a:spcPts val="600"/>
              </a:spcBef>
              <a:defRPr lang="en-US" sz="1200" dirty="0">
                <a:solidFill>
                  <a:schemeClr val="tx2">
                    <a:lumMod val="90000"/>
                    <a:lumOff val="10000"/>
                  </a:schemeClr>
                </a:solidFill>
              </a:defRPr>
            </a:lvl3pPr>
            <a:lvl4pPr indent="-144000" algn="ctr" defTabSz="777875" rtl="0">
              <a:lnSpc>
                <a:spcPct val="114000"/>
              </a:lnSpc>
              <a:spcBef>
                <a:spcPts val="600"/>
              </a:spcBef>
              <a:defRPr lang="en-US" sz="1100" dirty="0">
                <a:solidFill>
                  <a:schemeClr val="tx2">
                    <a:lumMod val="90000"/>
                    <a:lumOff val="10000"/>
                  </a:schemeClr>
                </a:solidFill>
              </a:defRPr>
            </a:lvl4pPr>
            <a:lvl5pPr indent="-144000" algn="ctr" defTabSz="777875" rtl="0">
              <a:lnSpc>
                <a:spcPct val="114000"/>
              </a:lnSpc>
              <a:spcBef>
                <a:spcPts val="600"/>
              </a:spcBef>
              <a:defRPr lang="en-CA" sz="1100" dirty="0">
                <a:solidFill>
                  <a:schemeClr val="tx2">
                    <a:lumMod val="90000"/>
                    <a:lumOff val="10000"/>
                  </a:schemeClr>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6" name="Title 1">
            <a:extLst>
              <a:ext uri="{FF2B5EF4-FFF2-40B4-BE49-F238E27FC236}">
                <a16:creationId xmlns:a16="http://schemas.microsoft.com/office/drawing/2014/main" id="{0C5030EF-2B6B-4339-B5FA-243CEA778DCA}"/>
              </a:ext>
            </a:extLst>
          </p:cNvPr>
          <p:cNvSpPr>
            <a:spLocks noGrp="1"/>
          </p:cNvSpPr>
          <p:nvPr>
            <p:ph type="title"/>
          </p:nvPr>
        </p:nvSpPr>
        <p:spPr>
          <a:xfrm>
            <a:off x="732527" y="370633"/>
            <a:ext cx="9179823" cy="594807"/>
          </a:xfrm>
          <a:prstGeom prst="rect">
            <a:avLst/>
          </a:prstGeom>
        </p:spPr>
        <p:txBody>
          <a:bodyPr vert="horz" lIns="0" tIns="72000" rIns="0" bIns="72000" rtlCol="0" anchor="ctr">
            <a:normAutofit/>
          </a:bodyPr>
          <a:lstStyle>
            <a:lvl1pPr rtl="0">
              <a:defRPr lang="en-CA" sz="2800" b="1" dirty="0">
                <a:ln>
                  <a:noFill/>
                </a:ln>
                <a:solidFill>
                  <a:schemeClr val="bg1"/>
                </a:solidFill>
                <a:latin typeface="Century Gothic" panose="020B0502020202020204" pitchFamily="34" charset="0"/>
              </a:defRPr>
            </a:lvl1pPr>
          </a:lstStyle>
          <a:p>
            <a:pPr lvl="0">
              <a:lnSpc>
                <a:spcPct val="100000"/>
              </a:lnSpc>
            </a:pPr>
            <a:r>
              <a:rPr lang="en-CA" dirty="0"/>
              <a:t>Click to edit Master title style</a:t>
            </a:r>
          </a:p>
        </p:txBody>
      </p:sp>
      <p:sp>
        <p:nvSpPr>
          <p:cNvPr id="15" name="Text Placeholder 2">
            <a:extLst>
              <a:ext uri="{FF2B5EF4-FFF2-40B4-BE49-F238E27FC236}">
                <a16:creationId xmlns:a16="http://schemas.microsoft.com/office/drawing/2014/main" id="{C3F9B699-BB65-4B6D-881D-C038362B4B9E}"/>
              </a:ext>
            </a:extLst>
          </p:cNvPr>
          <p:cNvSpPr>
            <a:spLocks noGrp="1"/>
          </p:cNvSpPr>
          <p:nvPr>
            <p:ph type="body" idx="10"/>
          </p:nvPr>
        </p:nvSpPr>
        <p:spPr>
          <a:xfrm>
            <a:off x="732526" y="172277"/>
            <a:ext cx="5507937" cy="198355"/>
          </a:xfrm>
          <a:prstGeom prst="rect">
            <a:avLst/>
          </a:prstGeom>
        </p:spPr>
        <p:txBody>
          <a:bodyPr lIns="0" tIns="0" rIns="0" bIns="0" anchor="b">
            <a:noAutofit/>
          </a:bodyPr>
          <a:lstStyle>
            <a:lvl1pPr marL="0" indent="0">
              <a:buNone/>
              <a:defRPr sz="1400" b="1" cap="none"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167389771"/>
      </p:ext>
    </p:extLst>
  </p:cSld>
  <p:clrMapOvr>
    <a:masterClrMapping/>
  </p:clrMapOvr>
  <p:hf hdr="0" ftr="0" dt="0"/>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cus Areas Blue Circ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8ED27CC-0B33-4FE1-A057-FB28F1AD0B44}"/>
              </a:ext>
            </a:extLst>
          </p:cNvPr>
          <p:cNvGraphicFramePr>
            <a:graphicFrameLocks noChangeAspect="1"/>
          </p:cNvGraphicFramePr>
          <p:nvPr userDrawn="1">
            <p:custDataLst>
              <p:tags r:id="rId1"/>
            </p:custDataLst>
            <p:extLst>
              <p:ext uri="{D42A27DB-BD31-4B8C-83A1-F6EECF244321}">
                <p14:modId xmlns:p14="http://schemas.microsoft.com/office/powerpoint/2010/main" val="2283766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Object 3" hidden="1">
                        <a:extLst>
                          <a:ext uri="{FF2B5EF4-FFF2-40B4-BE49-F238E27FC236}">
                            <a16:creationId xmlns:a16="http://schemas.microsoft.com/office/drawing/2014/main" id="{C8ED27CC-0B33-4FE1-A057-FB28F1AD0B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Freeform: Shape 24">
            <a:extLst>
              <a:ext uri="{FF2B5EF4-FFF2-40B4-BE49-F238E27FC236}">
                <a16:creationId xmlns:a16="http://schemas.microsoft.com/office/drawing/2014/main" id="{6B631E53-B3D0-4C62-9F9F-CD0BCABAD740}"/>
              </a:ext>
            </a:extLst>
          </p:cNvPr>
          <p:cNvSpPr/>
          <p:nvPr userDrawn="1"/>
        </p:nvSpPr>
        <p:spPr>
          <a:xfrm>
            <a:off x="0" y="0"/>
            <a:ext cx="3105509" cy="6858000"/>
          </a:xfrm>
          <a:custGeom>
            <a:avLst/>
            <a:gdLst>
              <a:gd name="connsiteX0" fmla="*/ 0 w 4133631"/>
              <a:gd name="connsiteY0" fmla="*/ 0 h 6858000"/>
              <a:gd name="connsiteX1" fmla="*/ 2031574 w 4133631"/>
              <a:gd name="connsiteY1" fmla="*/ 0 h 6858000"/>
              <a:gd name="connsiteX2" fmla="*/ 2085125 w 4133631"/>
              <a:gd name="connsiteY2" fmla="*/ 34388 h 6858000"/>
              <a:gd name="connsiteX3" fmla="*/ 4133631 w 4133631"/>
              <a:gd name="connsiteY3" fmla="*/ 3893620 h 6858000"/>
              <a:gd name="connsiteX4" fmla="*/ 3072644 w 4133631"/>
              <a:gd name="connsiteY4" fmla="*/ 6854044 h 6858000"/>
              <a:gd name="connsiteX5" fmla="*/ 3069223 w 4133631"/>
              <a:gd name="connsiteY5" fmla="*/ 6858000 h 6858000"/>
              <a:gd name="connsiteX6" fmla="*/ 0 w 413363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631" h="6858000">
                <a:moveTo>
                  <a:pt x="0" y="0"/>
                </a:moveTo>
                <a:lnTo>
                  <a:pt x="2031574" y="0"/>
                </a:lnTo>
                <a:lnTo>
                  <a:pt x="2085125" y="34388"/>
                </a:lnTo>
                <a:cubicBezTo>
                  <a:pt x="3321047" y="870759"/>
                  <a:pt x="4133631" y="2287136"/>
                  <a:pt x="4133631" y="3893620"/>
                </a:cubicBezTo>
                <a:cubicBezTo>
                  <a:pt x="4133631" y="5018159"/>
                  <a:pt x="3735465" y="6049546"/>
                  <a:pt x="3072644" y="6854044"/>
                </a:cubicBezTo>
                <a:lnTo>
                  <a:pt x="3069223" y="6858000"/>
                </a:lnTo>
                <a:lnTo>
                  <a:pt x="0" y="6858000"/>
                </a:lnTo>
                <a:close/>
              </a:path>
            </a:pathLst>
          </a:custGeom>
          <a:gradFill flip="none" rotWithShape="1">
            <a:gsLst>
              <a:gs pos="35000">
                <a:schemeClr val="accent1"/>
              </a:gs>
              <a:gs pos="100000">
                <a:srgbClr val="57B9E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CA"/>
          </a:p>
        </p:txBody>
      </p:sp>
      <p:sp>
        <p:nvSpPr>
          <p:cNvPr id="26" name="Freeform: Shape 25">
            <a:extLst>
              <a:ext uri="{FF2B5EF4-FFF2-40B4-BE49-F238E27FC236}">
                <a16:creationId xmlns:a16="http://schemas.microsoft.com/office/drawing/2014/main" id="{7FB4A73D-51D1-4D9A-97CE-F04F421D02C9}"/>
              </a:ext>
            </a:extLst>
          </p:cNvPr>
          <p:cNvSpPr/>
          <p:nvPr userDrawn="1"/>
        </p:nvSpPr>
        <p:spPr>
          <a:xfrm>
            <a:off x="1716757" y="0"/>
            <a:ext cx="1507083" cy="6861981"/>
          </a:xfrm>
          <a:custGeom>
            <a:avLst/>
            <a:gdLst>
              <a:gd name="connsiteX0" fmla="*/ 0 w 4921857"/>
              <a:gd name="connsiteY0" fmla="*/ 0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0 w 4921857"/>
              <a:gd name="connsiteY0" fmla="*/ 6873767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1033812 w 2108016"/>
              <a:gd name="connsiteY0" fmla="*/ 6873767 h 6873767"/>
              <a:gd name="connsiteX1" fmla="*/ 0 w 2108016"/>
              <a:gd name="connsiteY1" fmla="*/ 0 h 6873767"/>
              <a:gd name="connsiteX2" fmla="*/ 53702 w 2108016"/>
              <a:gd name="connsiteY2" fmla="*/ 34428 h 6873767"/>
              <a:gd name="connsiteX3" fmla="*/ 2108016 w 2108016"/>
              <a:gd name="connsiteY3" fmla="*/ 3898129 h 6873767"/>
              <a:gd name="connsiteX4" fmla="*/ 1044021 w 2108016"/>
              <a:gd name="connsiteY4" fmla="*/ 6861981 h 6873767"/>
              <a:gd name="connsiteX5" fmla="*/ 1033812 w 2108016"/>
              <a:gd name="connsiteY5" fmla="*/ 6873767 h 6873767"/>
              <a:gd name="connsiteX0" fmla="*/ 0 w 2108016"/>
              <a:gd name="connsiteY0" fmla="*/ 0 h 6965207"/>
              <a:gd name="connsiteX1" fmla="*/ 53702 w 2108016"/>
              <a:gd name="connsiteY1" fmla="*/ 34428 h 6965207"/>
              <a:gd name="connsiteX2" fmla="*/ 2108016 w 2108016"/>
              <a:gd name="connsiteY2" fmla="*/ 3898129 h 6965207"/>
              <a:gd name="connsiteX3" fmla="*/ 1044021 w 2108016"/>
              <a:gd name="connsiteY3" fmla="*/ 6861981 h 6965207"/>
              <a:gd name="connsiteX4" fmla="*/ 1125252 w 2108016"/>
              <a:gd name="connsiteY4" fmla="*/ 6965207 h 6965207"/>
              <a:gd name="connsiteX0" fmla="*/ 0 w 2108016"/>
              <a:gd name="connsiteY0" fmla="*/ 0 h 6861981"/>
              <a:gd name="connsiteX1" fmla="*/ 53702 w 2108016"/>
              <a:gd name="connsiteY1" fmla="*/ 34428 h 6861981"/>
              <a:gd name="connsiteX2" fmla="*/ 2108016 w 2108016"/>
              <a:gd name="connsiteY2" fmla="*/ 3898129 h 6861981"/>
              <a:gd name="connsiteX3" fmla="*/ 1044021 w 2108016"/>
              <a:gd name="connsiteY3" fmla="*/ 6861981 h 6861981"/>
            </a:gdLst>
            <a:ahLst/>
            <a:cxnLst>
              <a:cxn ang="0">
                <a:pos x="connsiteX0" y="connsiteY0"/>
              </a:cxn>
              <a:cxn ang="0">
                <a:pos x="connsiteX1" y="connsiteY1"/>
              </a:cxn>
              <a:cxn ang="0">
                <a:pos x="connsiteX2" y="connsiteY2"/>
              </a:cxn>
              <a:cxn ang="0">
                <a:pos x="connsiteX3" y="connsiteY3"/>
              </a:cxn>
            </a:cxnLst>
            <a:rect l="l" t="t" r="r" b="b"/>
            <a:pathLst>
              <a:path w="2108016" h="6861981">
                <a:moveTo>
                  <a:pt x="0" y="0"/>
                </a:moveTo>
                <a:lnTo>
                  <a:pt x="53702" y="34428"/>
                </a:lnTo>
                <a:cubicBezTo>
                  <a:pt x="1293128" y="871767"/>
                  <a:pt x="2108016" y="2289785"/>
                  <a:pt x="2108016" y="3898129"/>
                </a:cubicBezTo>
                <a:cubicBezTo>
                  <a:pt x="2108016" y="5023970"/>
                  <a:pt x="1708721" y="6056551"/>
                  <a:pt x="1044021" y="6861981"/>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CA"/>
          </a:p>
        </p:txBody>
      </p:sp>
      <p:sp>
        <p:nvSpPr>
          <p:cNvPr id="12" name="Title 1">
            <a:extLst>
              <a:ext uri="{FF2B5EF4-FFF2-40B4-BE49-F238E27FC236}">
                <a16:creationId xmlns:a16="http://schemas.microsoft.com/office/drawing/2014/main" id="{215E1BBC-F212-4723-98AC-031B0870B6A2}"/>
              </a:ext>
            </a:extLst>
          </p:cNvPr>
          <p:cNvSpPr txBox="1">
            <a:spLocks/>
          </p:cNvSpPr>
          <p:nvPr userDrawn="1"/>
        </p:nvSpPr>
        <p:spPr>
          <a:xfrm>
            <a:off x="776932" y="3389586"/>
            <a:ext cx="3749348" cy="830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rtl="0"/>
            <a:endParaRPr lang="en-CA">
              <a:solidFill>
                <a:schemeClr val="accent1"/>
              </a:solidFill>
            </a:endParaRPr>
          </a:p>
        </p:txBody>
      </p:sp>
      <p:sp>
        <p:nvSpPr>
          <p:cNvPr id="8" name="Text Placeholder 2">
            <a:extLst>
              <a:ext uri="{FF2B5EF4-FFF2-40B4-BE49-F238E27FC236}">
                <a16:creationId xmlns:a16="http://schemas.microsoft.com/office/drawing/2014/main" id="{3022F1C3-E406-4324-AAF8-4E8C06A48BCC}"/>
              </a:ext>
            </a:extLst>
          </p:cNvPr>
          <p:cNvSpPr>
            <a:spLocks noGrp="1"/>
          </p:cNvSpPr>
          <p:nvPr>
            <p:ph idx="17"/>
          </p:nvPr>
        </p:nvSpPr>
        <p:spPr>
          <a:xfrm>
            <a:off x="4116388" y="981075"/>
            <a:ext cx="6732587" cy="4921096"/>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a:p>
            <a:pPr lvl="5"/>
            <a:r>
              <a:rPr lang="en-CA" dirty="0"/>
              <a:t>Sixth level</a:t>
            </a:r>
          </a:p>
        </p:txBody>
      </p:sp>
      <p:pic>
        <p:nvPicPr>
          <p:cNvPr id="9" name="Graphic 8">
            <a:extLst>
              <a:ext uri="{FF2B5EF4-FFF2-40B4-BE49-F238E27FC236}">
                <a16:creationId xmlns:a16="http://schemas.microsoft.com/office/drawing/2014/main" id="{03958B41-6867-4B51-B0B4-0500D40B02F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89801" y="6023827"/>
            <a:ext cx="1692702" cy="452048"/>
          </a:xfrm>
          <a:prstGeom prst="rect">
            <a:avLst/>
          </a:prstGeom>
        </p:spPr>
      </p:pic>
      <p:grpSp>
        <p:nvGrpSpPr>
          <p:cNvPr id="11" name="Group 10">
            <a:extLst>
              <a:ext uri="{FF2B5EF4-FFF2-40B4-BE49-F238E27FC236}">
                <a16:creationId xmlns:a16="http://schemas.microsoft.com/office/drawing/2014/main" id="{DEEF7B4A-912C-4BBD-B459-1A74A6419FBE}"/>
              </a:ext>
            </a:extLst>
          </p:cNvPr>
          <p:cNvGrpSpPr/>
          <p:nvPr userDrawn="1"/>
        </p:nvGrpSpPr>
        <p:grpSpPr>
          <a:xfrm>
            <a:off x="848918" y="4711743"/>
            <a:ext cx="774468" cy="1058497"/>
            <a:chOff x="10686026" y="803287"/>
            <a:chExt cx="774468" cy="1058497"/>
          </a:xfrm>
        </p:grpSpPr>
        <p:pic>
          <p:nvPicPr>
            <p:cNvPr id="13" name="Graphic 12">
              <a:extLst>
                <a:ext uri="{FF2B5EF4-FFF2-40B4-BE49-F238E27FC236}">
                  <a16:creationId xmlns:a16="http://schemas.microsoft.com/office/drawing/2014/main" id="{46160870-2E54-4880-97DB-D9FE528C64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86026" y="803287"/>
              <a:ext cx="774468" cy="774468"/>
            </a:xfrm>
            <a:prstGeom prst="rect">
              <a:avLst/>
            </a:prstGeom>
          </p:spPr>
        </p:pic>
        <p:sp>
          <p:nvSpPr>
            <p:cNvPr id="14" name="TextBox 13">
              <a:extLst>
                <a:ext uri="{FF2B5EF4-FFF2-40B4-BE49-F238E27FC236}">
                  <a16:creationId xmlns:a16="http://schemas.microsoft.com/office/drawing/2014/main" id="{606BDF1C-5BC3-4100-BE6F-098766129566}"/>
                </a:ext>
              </a:extLst>
            </p:cNvPr>
            <p:cNvSpPr txBox="1"/>
            <p:nvPr/>
          </p:nvSpPr>
          <p:spPr>
            <a:xfrm>
              <a:off x="10737848" y="1584785"/>
              <a:ext cx="670825" cy="276999"/>
            </a:xfrm>
            <a:prstGeom prst="rect">
              <a:avLst/>
            </a:prstGeom>
            <a:noFill/>
          </p:spPr>
          <p:txBody>
            <a:bodyPr wrap="none" rtlCol="0">
              <a:spAutoFit/>
            </a:bodyPr>
            <a:lstStyle/>
            <a:p>
              <a:pPr algn="ctr"/>
              <a:r>
                <a:rPr lang="en-CA" sz="1200" dirty="0">
                  <a:solidFill>
                    <a:schemeClr val="bg1"/>
                  </a:solidFill>
                  <a:latin typeface="Avenir Next LT Pro Light" panose="020B0304020202020204" pitchFamily="34" charset="0"/>
                  <a:cs typeface="Calibri" panose="020F0502020204030204" pitchFamily="34" charset="0"/>
                </a:rPr>
                <a:t>Energy</a:t>
              </a:r>
            </a:p>
          </p:txBody>
        </p:sp>
      </p:grpSp>
      <p:grpSp>
        <p:nvGrpSpPr>
          <p:cNvPr id="16" name="Group 15">
            <a:extLst>
              <a:ext uri="{FF2B5EF4-FFF2-40B4-BE49-F238E27FC236}">
                <a16:creationId xmlns:a16="http://schemas.microsoft.com/office/drawing/2014/main" id="{FEEFFC16-1657-4CD2-B40B-9D8C45072444}"/>
              </a:ext>
            </a:extLst>
          </p:cNvPr>
          <p:cNvGrpSpPr/>
          <p:nvPr userDrawn="1"/>
        </p:nvGrpSpPr>
        <p:grpSpPr>
          <a:xfrm>
            <a:off x="820012" y="774180"/>
            <a:ext cx="832280" cy="1048778"/>
            <a:chOff x="10657120" y="2013528"/>
            <a:chExt cx="832280" cy="1048778"/>
          </a:xfrm>
        </p:grpSpPr>
        <p:pic>
          <p:nvPicPr>
            <p:cNvPr id="17" name="Graphic 16">
              <a:extLst>
                <a:ext uri="{FF2B5EF4-FFF2-40B4-BE49-F238E27FC236}">
                  <a16:creationId xmlns:a16="http://schemas.microsoft.com/office/drawing/2014/main" id="{0A7B616A-3071-4761-B317-C198514E4B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686026" y="2013528"/>
              <a:ext cx="774468" cy="774468"/>
            </a:xfrm>
            <a:prstGeom prst="rect">
              <a:avLst/>
            </a:prstGeom>
          </p:spPr>
        </p:pic>
        <p:sp>
          <p:nvSpPr>
            <p:cNvPr id="18" name="TextBox 17">
              <a:extLst>
                <a:ext uri="{FF2B5EF4-FFF2-40B4-BE49-F238E27FC236}">
                  <a16:creationId xmlns:a16="http://schemas.microsoft.com/office/drawing/2014/main" id="{1D98558F-B77B-4175-9B73-D2C00D984A03}"/>
                </a:ext>
              </a:extLst>
            </p:cNvPr>
            <p:cNvSpPr txBox="1"/>
            <p:nvPr/>
          </p:nvSpPr>
          <p:spPr>
            <a:xfrm>
              <a:off x="10657120" y="2785307"/>
              <a:ext cx="832280" cy="276999"/>
            </a:xfrm>
            <a:prstGeom prst="rect">
              <a:avLst/>
            </a:prstGeom>
            <a:noFill/>
          </p:spPr>
          <p:txBody>
            <a:bodyPr wrap="none" rtlCol="0">
              <a:spAutoFit/>
            </a:bodyPr>
            <a:lstStyle/>
            <a:p>
              <a:pPr algn="ctr"/>
              <a:r>
                <a:rPr lang="en-CA" sz="1200" dirty="0">
                  <a:solidFill>
                    <a:schemeClr val="bg1"/>
                  </a:solidFill>
                  <a:latin typeface="Avenir Next LT Pro Light" panose="020B0304020202020204" pitchFamily="34" charset="0"/>
                  <a:cs typeface="Calibri" panose="020F0502020204030204" pitchFamily="34" charset="0"/>
                </a:rPr>
                <a:t>Buildings</a:t>
              </a:r>
            </a:p>
          </p:txBody>
        </p:sp>
      </p:grpSp>
      <p:grpSp>
        <p:nvGrpSpPr>
          <p:cNvPr id="19" name="Group 18">
            <a:extLst>
              <a:ext uri="{FF2B5EF4-FFF2-40B4-BE49-F238E27FC236}">
                <a16:creationId xmlns:a16="http://schemas.microsoft.com/office/drawing/2014/main" id="{B0A2A59A-4D9F-449A-9666-C6F7FD77BD33}"/>
              </a:ext>
            </a:extLst>
          </p:cNvPr>
          <p:cNvGrpSpPr/>
          <p:nvPr userDrawn="1"/>
        </p:nvGrpSpPr>
        <p:grpSpPr>
          <a:xfrm>
            <a:off x="848918" y="2085797"/>
            <a:ext cx="774468" cy="1046089"/>
            <a:chOff x="10686026" y="3223769"/>
            <a:chExt cx="774468" cy="1046089"/>
          </a:xfrm>
        </p:grpSpPr>
        <p:pic>
          <p:nvPicPr>
            <p:cNvPr id="20" name="Graphic 19">
              <a:extLst>
                <a:ext uri="{FF2B5EF4-FFF2-40B4-BE49-F238E27FC236}">
                  <a16:creationId xmlns:a16="http://schemas.microsoft.com/office/drawing/2014/main" id="{61FFBB14-FD25-49EB-8F16-0501323100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86026" y="3223769"/>
              <a:ext cx="774468" cy="774468"/>
            </a:xfrm>
            <a:prstGeom prst="rect">
              <a:avLst/>
            </a:prstGeom>
          </p:spPr>
        </p:pic>
        <p:sp>
          <p:nvSpPr>
            <p:cNvPr id="21" name="TextBox 20">
              <a:extLst>
                <a:ext uri="{FF2B5EF4-FFF2-40B4-BE49-F238E27FC236}">
                  <a16:creationId xmlns:a16="http://schemas.microsoft.com/office/drawing/2014/main" id="{C69CD5F3-B96A-460A-9F94-3C73DF42283E}"/>
                </a:ext>
              </a:extLst>
            </p:cNvPr>
            <p:cNvSpPr txBox="1"/>
            <p:nvPr/>
          </p:nvSpPr>
          <p:spPr>
            <a:xfrm>
              <a:off x="10701203" y="3992859"/>
              <a:ext cx="744114" cy="276999"/>
            </a:xfrm>
            <a:prstGeom prst="rect">
              <a:avLst/>
            </a:prstGeom>
            <a:noFill/>
          </p:spPr>
          <p:txBody>
            <a:bodyPr wrap="none" rtlCol="0">
              <a:spAutoFit/>
            </a:bodyPr>
            <a:lstStyle/>
            <a:p>
              <a:pPr algn="ctr"/>
              <a:r>
                <a:rPr lang="en-CA" sz="1200" dirty="0">
                  <a:solidFill>
                    <a:schemeClr val="bg1"/>
                  </a:solidFill>
                  <a:latin typeface="Avenir Next LT Pro Light" panose="020B0304020202020204" pitchFamily="34" charset="0"/>
                  <a:cs typeface="Calibri" panose="020F0502020204030204" pitchFamily="34" charset="0"/>
                </a:rPr>
                <a:t>Mobility</a:t>
              </a:r>
            </a:p>
          </p:txBody>
        </p:sp>
      </p:grpSp>
      <p:grpSp>
        <p:nvGrpSpPr>
          <p:cNvPr id="22" name="Group 21">
            <a:extLst>
              <a:ext uri="{FF2B5EF4-FFF2-40B4-BE49-F238E27FC236}">
                <a16:creationId xmlns:a16="http://schemas.microsoft.com/office/drawing/2014/main" id="{970A2DD0-2717-443A-9DC3-B3A96A55AF28}"/>
              </a:ext>
            </a:extLst>
          </p:cNvPr>
          <p:cNvGrpSpPr/>
          <p:nvPr userDrawn="1"/>
        </p:nvGrpSpPr>
        <p:grpSpPr>
          <a:xfrm>
            <a:off x="848918" y="3394725"/>
            <a:ext cx="774468" cy="1054180"/>
            <a:chOff x="10686026" y="4434011"/>
            <a:chExt cx="774468" cy="1054180"/>
          </a:xfrm>
        </p:grpSpPr>
        <p:pic>
          <p:nvPicPr>
            <p:cNvPr id="23" name="Graphic 22">
              <a:extLst>
                <a:ext uri="{FF2B5EF4-FFF2-40B4-BE49-F238E27FC236}">
                  <a16:creationId xmlns:a16="http://schemas.microsoft.com/office/drawing/2014/main" id="{82D95835-F0FD-4321-80D3-54EFF20F36B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686026" y="4434011"/>
              <a:ext cx="774468" cy="774468"/>
            </a:xfrm>
            <a:prstGeom prst="rect">
              <a:avLst/>
            </a:prstGeom>
          </p:spPr>
        </p:pic>
        <p:sp>
          <p:nvSpPr>
            <p:cNvPr id="24" name="TextBox 23">
              <a:extLst>
                <a:ext uri="{FF2B5EF4-FFF2-40B4-BE49-F238E27FC236}">
                  <a16:creationId xmlns:a16="http://schemas.microsoft.com/office/drawing/2014/main" id="{778AB23A-FF62-4BF2-B4A5-85DB6B11E904}"/>
                </a:ext>
              </a:extLst>
            </p:cNvPr>
            <p:cNvSpPr txBox="1"/>
            <p:nvPr/>
          </p:nvSpPr>
          <p:spPr>
            <a:xfrm>
              <a:off x="10702806" y="5211192"/>
              <a:ext cx="740908" cy="276999"/>
            </a:xfrm>
            <a:prstGeom prst="rect">
              <a:avLst/>
            </a:prstGeom>
            <a:noFill/>
          </p:spPr>
          <p:txBody>
            <a:bodyPr wrap="none" rtlCol="0">
              <a:spAutoFit/>
            </a:bodyPr>
            <a:lstStyle/>
            <a:p>
              <a:pPr algn="ctr"/>
              <a:r>
                <a:rPr lang="en-CA" sz="1200" dirty="0">
                  <a:solidFill>
                    <a:schemeClr val="bg1"/>
                  </a:solidFill>
                  <a:latin typeface="Avenir Next LT Pro Light" panose="020B0304020202020204" pitchFamily="34" charset="0"/>
                  <a:cs typeface="Calibri" panose="020F0502020204030204" pitchFamily="34" charset="0"/>
                </a:rPr>
                <a:t>Industry</a:t>
              </a:r>
            </a:p>
          </p:txBody>
        </p:sp>
      </p:grpSp>
    </p:spTree>
    <p:extLst>
      <p:ext uri="{BB962C8B-B14F-4D97-AF65-F5344CB8AC3E}">
        <p14:creationId xmlns:p14="http://schemas.microsoft.com/office/powerpoint/2010/main" val="2741709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Circ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8ED27CC-0B33-4FE1-A057-FB28F1AD0B44}"/>
              </a:ext>
            </a:extLst>
          </p:cNvPr>
          <p:cNvGraphicFramePr>
            <a:graphicFrameLocks noChangeAspect="1"/>
          </p:cNvGraphicFramePr>
          <p:nvPr userDrawn="1">
            <p:custDataLst>
              <p:tags r:id="rId1"/>
            </p:custDataLst>
            <p:extLst>
              <p:ext uri="{D42A27DB-BD31-4B8C-83A1-F6EECF244321}">
                <p14:modId xmlns:p14="http://schemas.microsoft.com/office/powerpoint/2010/main" val="2077516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Object 3" hidden="1">
                        <a:extLst>
                          <a:ext uri="{FF2B5EF4-FFF2-40B4-BE49-F238E27FC236}">
                            <a16:creationId xmlns:a16="http://schemas.microsoft.com/office/drawing/2014/main" id="{C8ED27CC-0B33-4FE1-A057-FB28F1AD0B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Shape 9">
            <a:extLst>
              <a:ext uri="{FF2B5EF4-FFF2-40B4-BE49-F238E27FC236}">
                <a16:creationId xmlns:a16="http://schemas.microsoft.com/office/drawing/2014/main" id="{B1649536-4237-47E1-B02F-E6A0DC10A96C}"/>
              </a:ext>
            </a:extLst>
          </p:cNvPr>
          <p:cNvSpPr/>
          <p:nvPr userDrawn="1"/>
        </p:nvSpPr>
        <p:spPr>
          <a:xfrm>
            <a:off x="0" y="0"/>
            <a:ext cx="4133631" cy="6858000"/>
          </a:xfrm>
          <a:custGeom>
            <a:avLst/>
            <a:gdLst>
              <a:gd name="connsiteX0" fmla="*/ 0 w 4133631"/>
              <a:gd name="connsiteY0" fmla="*/ 0 h 6858000"/>
              <a:gd name="connsiteX1" fmla="*/ 2031574 w 4133631"/>
              <a:gd name="connsiteY1" fmla="*/ 0 h 6858000"/>
              <a:gd name="connsiteX2" fmla="*/ 2085125 w 4133631"/>
              <a:gd name="connsiteY2" fmla="*/ 34388 h 6858000"/>
              <a:gd name="connsiteX3" fmla="*/ 4133631 w 4133631"/>
              <a:gd name="connsiteY3" fmla="*/ 3893620 h 6858000"/>
              <a:gd name="connsiteX4" fmla="*/ 3072644 w 4133631"/>
              <a:gd name="connsiteY4" fmla="*/ 6854044 h 6858000"/>
              <a:gd name="connsiteX5" fmla="*/ 3069223 w 4133631"/>
              <a:gd name="connsiteY5" fmla="*/ 6858000 h 6858000"/>
              <a:gd name="connsiteX6" fmla="*/ 0 w 413363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631" h="6858000">
                <a:moveTo>
                  <a:pt x="0" y="0"/>
                </a:moveTo>
                <a:lnTo>
                  <a:pt x="2031574" y="0"/>
                </a:lnTo>
                <a:lnTo>
                  <a:pt x="2085125" y="34388"/>
                </a:lnTo>
                <a:cubicBezTo>
                  <a:pt x="3321047" y="870759"/>
                  <a:pt x="4133631" y="2287136"/>
                  <a:pt x="4133631" y="3893620"/>
                </a:cubicBezTo>
                <a:cubicBezTo>
                  <a:pt x="4133631" y="5018159"/>
                  <a:pt x="3735465" y="6049546"/>
                  <a:pt x="3072644" y="6854044"/>
                </a:cubicBezTo>
                <a:lnTo>
                  <a:pt x="3069223" y="6858000"/>
                </a:lnTo>
                <a:lnTo>
                  <a:pt x="0" y="6858000"/>
                </a:lnTo>
                <a:close/>
              </a:path>
            </a:pathLst>
          </a:custGeom>
          <a:gradFill flip="none" rotWithShape="1">
            <a:gsLst>
              <a:gs pos="35000">
                <a:schemeClr val="accent1"/>
              </a:gs>
              <a:gs pos="100000">
                <a:srgbClr val="57B9E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CA"/>
          </a:p>
        </p:txBody>
      </p:sp>
      <p:sp>
        <p:nvSpPr>
          <p:cNvPr id="32" name="Freeform: Shape 31">
            <a:extLst>
              <a:ext uri="{FF2B5EF4-FFF2-40B4-BE49-F238E27FC236}">
                <a16:creationId xmlns:a16="http://schemas.microsoft.com/office/drawing/2014/main" id="{70193A98-E4F5-4562-8E70-73711C009DAA}"/>
              </a:ext>
            </a:extLst>
          </p:cNvPr>
          <p:cNvSpPr/>
          <p:nvPr userDrawn="1"/>
        </p:nvSpPr>
        <p:spPr>
          <a:xfrm>
            <a:off x="2234337" y="0"/>
            <a:ext cx="2108016" cy="6861981"/>
          </a:xfrm>
          <a:custGeom>
            <a:avLst/>
            <a:gdLst>
              <a:gd name="connsiteX0" fmla="*/ 0 w 4921857"/>
              <a:gd name="connsiteY0" fmla="*/ 0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0 w 4921857"/>
              <a:gd name="connsiteY0" fmla="*/ 6873767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1033812 w 2108016"/>
              <a:gd name="connsiteY0" fmla="*/ 6873767 h 6873767"/>
              <a:gd name="connsiteX1" fmla="*/ 0 w 2108016"/>
              <a:gd name="connsiteY1" fmla="*/ 0 h 6873767"/>
              <a:gd name="connsiteX2" fmla="*/ 53702 w 2108016"/>
              <a:gd name="connsiteY2" fmla="*/ 34428 h 6873767"/>
              <a:gd name="connsiteX3" fmla="*/ 2108016 w 2108016"/>
              <a:gd name="connsiteY3" fmla="*/ 3898129 h 6873767"/>
              <a:gd name="connsiteX4" fmla="*/ 1044021 w 2108016"/>
              <a:gd name="connsiteY4" fmla="*/ 6861981 h 6873767"/>
              <a:gd name="connsiteX5" fmla="*/ 1033812 w 2108016"/>
              <a:gd name="connsiteY5" fmla="*/ 6873767 h 6873767"/>
              <a:gd name="connsiteX0" fmla="*/ 0 w 2108016"/>
              <a:gd name="connsiteY0" fmla="*/ 0 h 6965207"/>
              <a:gd name="connsiteX1" fmla="*/ 53702 w 2108016"/>
              <a:gd name="connsiteY1" fmla="*/ 34428 h 6965207"/>
              <a:gd name="connsiteX2" fmla="*/ 2108016 w 2108016"/>
              <a:gd name="connsiteY2" fmla="*/ 3898129 h 6965207"/>
              <a:gd name="connsiteX3" fmla="*/ 1044021 w 2108016"/>
              <a:gd name="connsiteY3" fmla="*/ 6861981 h 6965207"/>
              <a:gd name="connsiteX4" fmla="*/ 1125252 w 2108016"/>
              <a:gd name="connsiteY4" fmla="*/ 6965207 h 6965207"/>
              <a:gd name="connsiteX0" fmla="*/ 0 w 2108016"/>
              <a:gd name="connsiteY0" fmla="*/ 0 h 6861981"/>
              <a:gd name="connsiteX1" fmla="*/ 53702 w 2108016"/>
              <a:gd name="connsiteY1" fmla="*/ 34428 h 6861981"/>
              <a:gd name="connsiteX2" fmla="*/ 2108016 w 2108016"/>
              <a:gd name="connsiteY2" fmla="*/ 3898129 h 6861981"/>
              <a:gd name="connsiteX3" fmla="*/ 1044021 w 2108016"/>
              <a:gd name="connsiteY3" fmla="*/ 6861981 h 6861981"/>
            </a:gdLst>
            <a:ahLst/>
            <a:cxnLst>
              <a:cxn ang="0">
                <a:pos x="connsiteX0" y="connsiteY0"/>
              </a:cxn>
              <a:cxn ang="0">
                <a:pos x="connsiteX1" y="connsiteY1"/>
              </a:cxn>
              <a:cxn ang="0">
                <a:pos x="connsiteX2" y="connsiteY2"/>
              </a:cxn>
              <a:cxn ang="0">
                <a:pos x="connsiteX3" y="connsiteY3"/>
              </a:cxn>
            </a:cxnLst>
            <a:rect l="l" t="t" r="r" b="b"/>
            <a:pathLst>
              <a:path w="2108016" h="6861981">
                <a:moveTo>
                  <a:pt x="0" y="0"/>
                </a:moveTo>
                <a:lnTo>
                  <a:pt x="53702" y="34428"/>
                </a:lnTo>
                <a:cubicBezTo>
                  <a:pt x="1293128" y="871767"/>
                  <a:pt x="2108016" y="2289785"/>
                  <a:pt x="2108016" y="3898129"/>
                </a:cubicBezTo>
                <a:cubicBezTo>
                  <a:pt x="2108016" y="5023970"/>
                  <a:pt x="1708721" y="6056551"/>
                  <a:pt x="1044021" y="6861981"/>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CA"/>
          </a:p>
        </p:txBody>
      </p:sp>
      <p:sp>
        <p:nvSpPr>
          <p:cNvPr id="12" name="Title 1">
            <a:extLst>
              <a:ext uri="{FF2B5EF4-FFF2-40B4-BE49-F238E27FC236}">
                <a16:creationId xmlns:a16="http://schemas.microsoft.com/office/drawing/2014/main" id="{215E1BBC-F212-4723-98AC-031B0870B6A2}"/>
              </a:ext>
            </a:extLst>
          </p:cNvPr>
          <p:cNvSpPr txBox="1">
            <a:spLocks/>
          </p:cNvSpPr>
          <p:nvPr userDrawn="1"/>
        </p:nvSpPr>
        <p:spPr>
          <a:xfrm>
            <a:off x="776932" y="3389586"/>
            <a:ext cx="3749348" cy="830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rtl="0"/>
            <a:endParaRPr lang="en-CA">
              <a:solidFill>
                <a:schemeClr val="accent1"/>
              </a:solidFill>
            </a:endParaRPr>
          </a:p>
        </p:txBody>
      </p:sp>
      <p:sp>
        <p:nvSpPr>
          <p:cNvPr id="15" name="Title 1">
            <a:extLst>
              <a:ext uri="{FF2B5EF4-FFF2-40B4-BE49-F238E27FC236}">
                <a16:creationId xmlns:a16="http://schemas.microsoft.com/office/drawing/2014/main" id="{657F6AC8-5FD9-47A0-8E85-9576F0CD853F}"/>
              </a:ext>
            </a:extLst>
          </p:cNvPr>
          <p:cNvSpPr>
            <a:spLocks noGrp="1"/>
          </p:cNvSpPr>
          <p:nvPr>
            <p:ph type="title"/>
          </p:nvPr>
        </p:nvSpPr>
        <p:spPr>
          <a:xfrm>
            <a:off x="731838" y="1990650"/>
            <a:ext cx="2484437" cy="287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en-CA" dirty="0"/>
              <a:t>Click to edit Master title style</a:t>
            </a:r>
          </a:p>
        </p:txBody>
      </p:sp>
      <p:sp>
        <p:nvSpPr>
          <p:cNvPr id="8" name="Text Placeholder 2">
            <a:extLst>
              <a:ext uri="{FF2B5EF4-FFF2-40B4-BE49-F238E27FC236}">
                <a16:creationId xmlns:a16="http://schemas.microsoft.com/office/drawing/2014/main" id="{3022F1C3-E406-4324-AAF8-4E8C06A48BCC}"/>
              </a:ext>
            </a:extLst>
          </p:cNvPr>
          <p:cNvSpPr>
            <a:spLocks noGrp="1"/>
          </p:cNvSpPr>
          <p:nvPr>
            <p:ph idx="17"/>
          </p:nvPr>
        </p:nvSpPr>
        <p:spPr>
          <a:xfrm>
            <a:off x="5051425" y="981075"/>
            <a:ext cx="5797550" cy="4921096"/>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a:p>
            <a:pPr lvl="5"/>
            <a:r>
              <a:rPr lang="en-CA" dirty="0"/>
              <a:t>Sixth level</a:t>
            </a:r>
          </a:p>
        </p:txBody>
      </p:sp>
    </p:spTree>
    <p:extLst>
      <p:ext uri="{BB962C8B-B14F-4D97-AF65-F5344CB8AC3E}">
        <p14:creationId xmlns:p14="http://schemas.microsoft.com/office/powerpoint/2010/main" val="28683877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Circ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B4DFAE6-FA23-4DC9-B748-872616D04ED0}"/>
              </a:ext>
            </a:extLst>
          </p:cNvPr>
          <p:cNvGraphicFramePr>
            <a:graphicFrameLocks noChangeAspect="1"/>
          </p:cNvGraphicFramePr>
          <p:nvPr userDrawn="1">
            <p:custDataLst>
              <p:tags r:id="rId1"/>
            </p:custDataLst>
            <p:extLst>
              <p:ext uri="{D42A27DB-BD31-4B8C-83A1-F6EECF244321}">
                <p14:modId xmlns:p14="http://schemas.microsoft.com/office/powerpoint/2010/main" val="348693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7B4DFAE6-FA23-4DC9-B748-872616D04E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Freeform: Shape 31">
            <a:extLst>
              <a:ext uri="{FF2B5EF4-FFF2-40B4-BE49-F238E27FC236}">
                <a16:creationId xmlns:a16="http://schemas.microsoft.com/office/drawing/2014/main" id="{70193A98-E4F5-4562-8E70-73711C009DAA}"/>
              </a:ext>
            </a:extLst>
          </p:cNvPr>
          <p:cNvSpPr/>
          <p:nvPr userDrawn="1"/>
        </p:nvSpPr>
        <p:spPr>
          <a:xfrm>
            <a:off x="2234337" y="0"/>
            <a:ext cx="2108016" cy="6861981"/>
          </a:xfrm>
          <a:custGeom>
            <a:avLst/>
            <a:gdLst>
              <a:gd name="connsiteX0" fmla="*/ 0 w 4921857"/>
              <a:gd name="connsiteY0" fmla="*/ 0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0 w 4921857"/>
              <a:gd name="connsiteY0" fmla="*/ 6873767 h 6873767"/>
              <a:gd name="connsiteX1" fmla="*/ 2813841 w 4921857"/>
              <a:gd name="connsiteY1" fmla="*/ 0 h 6873767"/>
              <a:gd name="connsiteX2" fmla="*/ 2867543 w 4921857"/>
              <a:gd name="connsiteY2" fmla="*/ 34428 h 6873767"/>
              <a:gd name="connsiteX3" fmla="*/ 4921857 w 4921857"/>
              <a:gd name="connsiteY3" fmla="*/ 3898129 h 6873767"/>
              <a:gd name="connsiteX4" fmla="*/ 3857862 w 4921857"/>
              <a:gd name="connsiteY4" fmla="*/ 6861981 h 6873767"/>
              <a:gd name="connsiteX5" fmla="*/ 3847653 w 4921857"/>
              <a:gd name="connsiteY5" fmla="*/ 6873767 h 6873767"/>
              <a:gd name="connsiteX6" fmla="*/ 0 w 4921857"/>
              <a:gd name="connsiteY6" fmla="*/ 6873767 h 6873767"/>
              <a:gd name="connsiteX0" fmla="*/ 1033812 w 2108016"/>
              <a:gd name="connsiteY0" fmla="*/ 6873767 h 6873767"/>
              <a:gd name="connsiteX1" fmla="*/ 0 w 2108016"/>
              <a:gd name="connsiteY1" fmla="*/ 0 h 6873767"/>
              <a:gd name="connsiteX2" fmla="*/ 53702 w 2108016"/>
              <a:gd name="connsiteY2" fmla="*/ 34428 h 6873767"/>
              <a:gd name="connsiteX3" fmla="*/ 2108016 w 2108016"/>
              <a:gd name="connsiteY3" fmla="*/ 3898129 h 6873767"/>
              <a:gd name="connsiteX4" fmla="*/ 1044021 w 2108016"/>
              <a:gd name="connsiteY4" fmla="*/ 6861981 h 6873767"/>
              <a:gd name="connsiteX5" fmla="*/ 1033812 w 2108016"/>
              <a:gd name="connsiteY5" fmla="*/ 6873767 h 6873767"/>
              <a:gd name="connsiteX0" fmla="*/ 0 w 2108016"/>
              <a:gd name="connsiteY0" fmla="*/ 0 h 6965207"/>
              <a:gd name="connsiteX1" fmla="*/ 53702 w 2108016"/>
              <a:gd name="connsiteY1" fmla="*/ 34428 h 6965207"/>
              <a:gd name="connsiteX2" fmla="*/ 2108016 w 2108016"/>
              <a:gd name="connsiteY2" fmla="*/ 3898129 h 6965207"/>
              <a:gd name="connsiteX3" fmla="*/ 1044021 w 2108016"/>
              <a:gd name="connsiteY3" fmla="*/ 6861981 h 6965207"/>
              <a:gd name="connsiteX4" fmla="*/ 1125252 w 2108016"/>
              <a:gd name="connsiteY4" fmla="*/ 6965207 h 6965207"/>
              <a:gd name="connsiteX0" fmla="*/ 0 w 2108016"/>
              <a:gd name="connsiteY0" fmla="*/ 0 h 6861981"/>
              <a:gd name="connsiteX1" fmla="*/ 53702 w 2108016"/>
              <a:gd name="connsiteY1" fmla="*/ 34428 h 6861981"/>
              <a:gd name="connsiteX2" fmla="*/ 2108016 w 2108016"/>
              <a:gd name="connsiteY2" fmla="*/ 3898129 h 6861981"/>
              <a:gd name="connsiteX3" fmla="*/ 1044021 w 2108016"/>
              <a:gd name="connsiteY3" fmla="*/ 6861981 h 6861981"/>
            </a:gdLst>
            <a:ahLst/>
            <a:cxnLst>
              <a:cxn ang="0">
                <a:pos x="connsiteX0" y="connsiteY0"/>
              </a:cxn>
              <a:cxn ang="0">
                <a:pos x="connsiteX1" y="connsiteY1"/>
              </a:cxn>
              <a:cxn ang="0">
                <a:pos x="connsiteX2" y="connsiteY2"/>
              </a:cxn>
              <a:cxn ang="0">
                <a:pos x="connsiteX3" y="connsiteY3"/>
              </a:cxn>
            </a:cxnLst>
            <a:rect l="l" t="t" r="r" b="b"/>
            <a:pathLst>
              <a:path w="2108016" h="6861981">
                <a:moveTo>
                  <a:pt x="0" y="0"/>
                </a:moveTo>
                <a:lnTo>
                  <a:pt x="53702" y="34428"/>
                </a:lnTo>
                <a:cubicBezTo>
                  <a:pt x="1293128" y="871767"/>
                  <a:pt x="2108016" y="2289785"/>
                  <a:pt x="2108016" y="3898129"/>
                </a:cubicBezTo>
                <a:cubicBezTo>
                  <a:pt x="2108016" y="5023970"/>
                  <a:pt x="1708721" y="6056551"/>
                  <a:pt x="1044021" y="686198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CA"/>
          </a:p>
        </p:txBody>
      </p:sp>
      <p:sp>
        <p:nvSpPr>
          <p:cNvPr id="34" name="Freeform: Shape 33">
            <a:extLst>
              <a:ext uri="{FF2B5EF4-FFF2-40B4-BE49-F238E27FC236}">
                <a16:creationId xmlns:a16="http://schemas.microsoft.com/office/drawing/2014/main" id="{4E4C07D9-1193-45A9-9695-E8BC3F7C3563}"/>
              </a:ext>
            </a:extLst>
          </p:cNvPr>
          <p:cNvSpPr/>
          <p:nvPr userDrawn="1"/>
        </p:nvSpPr>
        <p:spPr>
          <a:xfrm>
            <a:off x="0" y="0"/>
            <a:ext cx="4133631" cy="6858000"/>
          </a:xfrm>
          <a:custGeom>
            <a:avLst/>
            <a:gdLst>
              <a:gd name="connsiteX0" fmla="*/ 0 w 4133631"/>
              <a:gd name="connsiteY0" fmla="*/ 0 h 6858000"/>
              <a:gd name="connsiteX1" fmla="*/ 2031574 w 4133631"/>
              <a:gd name="connsiteY1" fmla="*/ 0 h 6858000"/>
              <a:gd name="connsiteX2" fmla="*/ 2085125 w 4133631"/>
              <a:gd name="connsiteY2" fmla="*/ 34388 h 6858000"/>
              <a:gd name="connsiteX3" fmla="*/ 4133631 w 4133631"/>
              <a:gd name="connsiteY3" fmla="*/ 3893620 h 6858000"/>
              <a:gd name="connsiteX4" fmla="*/ 3072644 w 4133631"/>
              <a:gd name="connsiteY4" fmla="*/ 6854044 h 6858000"/>
              <a:gd name="connsiteX5" fmla="*/ 3069223 w 4133631"/>
              <a:gd name="connsiteY5" fmla="*/ 6858000 h 6858000"/>
              <a:gd name="connsiteX6" fmla="*/ 0 w 413363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631" h="6858000">
                <a:moveTo>
                  <a:pt x="0" y="0"/>
                </a:moveTo>
                <a:lnTo>
                  <a:pt x="2031574" y="0"/>
                </a:lnTo>
                <a:lnTo>
                  <a:pt x="2085125" y="34388"/>
                </a:lnTo>
                <a:cubicBezTo>
                  <a:pt x="3321047" y="870759"/>
                  <a:pt x="4133631" y="2287136"/>
                  <a:pt x="4133631" y="3893620"/>
                </a:cubicBezTo>
                <a:cubicBezTo>
                  <a:pt x="4133631" y="5018159"/>
                  <a:pt x="3735465" y="6049546"/>
                  <a:pt x="3072644" y="6854044"/>
                </a:cubicBezTo>
                <a:lnTo>
                  <a:pt x="3069223" y="6858000"/>
                </a:lnTo>
                <a:lnTo>
                  <a:pt x="0" y="685800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CA"/>
          </a:p>
        </p:txBody>
      </p:sp>
      <p:sp>
        <p:nvSpPr>
          <p:cNvPr id="12" name="Title 1">
            <a:extLst>
              <a:ext uri="{FF2B5EF4-FFF2-40B4-BE49-F238E27FC236}">
                <a16:creationId xmlns:a16="http://schemas.microsoft.com/office/drawing/2014/main" id="{215E1BBC-F212-4723-98AC-031B0870B6A2}"/>
              </a:ext>
            </a:extLst>
          </p:cNvPr>
          <p:cNvSpPr txBox="1">
            <a:spLocks/>
          </p:cNvSpPr>
          <p:nvPr userDrawn="1"/>
        </p:nvSpPr>
        <p:spPr>
          <a:xfrm>
            <a:off x="776932" y="3389586"/>
            <a:ext cx="3749348" cy="8309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2"/>
                </a:solidFill>
                <a:latin typeface="+mj-lt"/>
                <a:ea typeface="+mj-ea"/>
                <a:cs typeface="+mj-cs"/>
              </a:defRPr>
            </a:lvl1pPr>
          </a:lstStyle>
          <a:p>
            <a:pPr rtl="0"/>
            <a:endParaRPr lang="en-CA">
              <a:solidFill>
                <a:schemeClr val="accent1"/>
              </a:solidFill>
            </a:endParaRPr>
          </a:p>
        </p:txBody>
      </p:sp>
      <p:sp>
        <p:nvSpPr>
          <p:cNvPr id="8" name="Title 1">
            <a:extLst>
              <a:ext uri="{FF2B5EF4-FFF2-40B4-BE49-F238E27FC236}">
                <a16:creationId xmlns:a16="http://schemas.microsoft.com/office/drawing/2014/main" id="{5EE63220-70A8-455A-89E4-DB4FC0E7AFDA}"/>
              </a:ext>
            </a:extLst>
          </p:cNvPr>
          <p:cNvSpPr>
            <a:spLocks noGrp="1"/>
          </p:cNvSpPr>
          <p:nvPr>
            <p:ph type="title"/>
          </p:nvPr>
        </p:nvSpPr>
        <p:spPr>
          <a:xfrm>
            <a:off x="731838" y="1988598"/>
            <a:ext cx="2484437" cy="28767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CA" dirty="0"/>
              <a:t>Click to edit Master title style</a:t>
            </a:r>
          </a:p>
        </p:txBody>
      </p:sp>
      <p:sp>
        <p:nvSpPr>
          <p:cNvPr id="9" name="Text Placeholder 2">
            <a:extLst>
              <a:ext uri="{FF2B5EF4-FFF2-40B4-BE49-F238E27FC236}">
                <a16:creationId xmlns:a16="http://schemas.microsoft.com/office/drawing/2014/main" id="{A28B4101-E355-46E3-9150-942D66392C45}"/>
              </a:ext>
            </a:extLst>
          </p:cNvPr>
          <p:cNvSpPr>
            <a:spLocks noGrp="1"/>
          </p:cNvSpPr>
          <p:nvPr>
            <p:ph idx="17"/>
          </p:nvPr>
        </p:nvSpPr>
        <p:spPr>
          <a:xfrm>
            <a:off x="5051425" y="981075"/>
            <a:ext cx="5797550" cy="4927722"/>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a:p>
            <a:pPr lvl="5"/>
            <a:r>
              <a:rPr lang="en-CA" dirty="0"/>
              <a:t>Sixth level</a:t>
            </a:r>
          </a:p>
        </p:txBody>
      </p:sp>
    </p:spTree>
    <p:extLst>
      <p:ext uri="{BB962C8B-B14F-4D97-AF65-F5344CB8AC3E}">
        <p14:creationId xmlns:p14="http://schemas.microsoft.com/office/powerpoint/2010/main" val="2881544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Alternative Cent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880FCC2-C873-48EA-8390-95B8EF12A390}"/>
              </a:ext>
            </a:extLst>
          </p:cNvPr>
          <p:cNvGraphicFramePr>
            <a:graphicFrameLocks noChangeAspect="1"/>
          </p:cNvGraphicFramePr>
          <p:nvPr userDrawn="1">
            <p:custDataLst>
              <p:tags r:id="rId1"/>
            </p:custDataLst>
            <p:extLst>
              <p:ext uri="{D42A27DB-BD31-4B8C-83A1-F6EECF244321}">
                <p14:modId xmlns:p14="http://schemas.microsoft.com/office/powerpoint/2010/main" val="3409540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F880FCC2-C873-48EA-8390-95B8EF12A3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AD33C47A-46CA-4333-8215-83388B2BE00B}"/>
              </a:ext>
            </a:extLst>
          </p:cNvPr>
          <p:cNvSpPr>
            <a:spLocks noGrp="1"/>
          </p:cNvSpPr>
          <p:nvPr>
            <p:ph type="title"/>
          </p:nvPr>
        </p:nvSpPr>
        <p:spPr>
          <a:xfrm>
            <a:off x="731838" y="818334"/>
            <a:ext cx="10728325" cy="594807"/>
          </a:xfrm>
          <a:prstGeom prst="rect">
            <a:avLst/>
          </a:prstGeom>
        </p:spPr>
        <p:txBody>
          <a:bodyPr vert="horz" lIns="0" tIns="72000" rIns="0" bIns="72000" rtlCol="0" anchor="ctr">
            <a:noAutofit/>
          </a:bodyPr>
          <a:lstStyle>
            <a:lvl1pPr algn="ctr" rtl="0">
              <a:defRPr lang="en-CA" sz="3200" b="1" dirty="0">
                <a:ln>
                  <a:noFill/>
                </a:ln>
                <a:solidFill>
                  <a:schemeClr val="accent1"/>
                </a:solidFill>
                <a:latin typeface="Century Gothic" panose="020B0502020202020204" pitchFamily="34" charset="0"/>
              </a:defRPr>
            </a:lvl1pPr>
          </a:lstStyle>
          <a:p>
            <a:pPr lvl="0">
              <a:lnSpc>
                <a:spcPct val="100000"/>
              </a:lnSpc>
            </a:pPr>
            <a:r>
              <a:rPr lang="en-CA"/>
              <a:t>Click to edit Master title style</a:t>
            </a:r>
          </a:p>
        </p:txBody>
      </p:sp>
      <p:sp>
        <p:nvSpPr>
          <p:cNvPr id="10" name="Rectangle 9">
            <a:extLst>
              <a:ext uri="{FF2B5EF4-FFF2-40B4-BE49-F238E27FC236}">
                <a16:creationId xmlns:a16="http://schemas.microsoft.com/office/drawing/2014/main" id="{BAAF3455-654C-4A27-B4DF-D4210CEBDF95}"/>
              </a:ext>
            </a:extLst>
          </p:cNvPr>
          <p:cNvSpPr/>
          <p:nvPr userDrawn="1"/>
        </p:nvSpPr>
        <p:spPr>
          <a:xfrm>
            <a:off x="-14468" y="6757146"/>
            <a:ext cx="12206468" cy="100853"/>
          </a:xfrm>
          <a:prstGeom prst="rect">
            <a:avLst/>
          </a:prstGeom>
          <a:gradFill flip="none" rotWithShape="1">
            <a:gsLst>
              <a:gs pos="100000">
                <a:srgbClr val="57B9E9">
                  <a:alpha val="90000"/>
                </a:srgbClr>
              </a:gs>
              <a:gs pos="36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cap="all" baseline="0"/>
          </a:p>
        </p:txBody>
      </p:sp>
      <p:sp>
        <p:nvSpPr>
          <p:cNvPr id="9" name="Text Placeholder 2">
            <a:extLst>
              <a:ext uri="{FF2B5EF4-FFF2-40B4-BE49-F238E27FC236}">
                <a16:creationId xmlns:a16="http://schemas.microsoft.com/office/drawing/2014/main" id="{BA35304E-BF95-43ED-A338-6F45E79E2C90}"/>
              </a:ext>
            </a:extLst>
          </p:cNvPr>
          <p:cNvSpPr>
            <a:spLocks noGrp="1"/>
          </p:cNvSpPr>
          <p:nvPr>
            <p:ph idx="16"/>
          </p:nvPr>
        </p:nvSpPr>
        <p:spPr>
          <a:xfrm>
            <a:off x="731837" y="1736035"/>
            <a:ext cx="10728325" cy="4688032"/>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a:p>
            <a:pPr lvl="5"/>
            <a:r>
              <a:rPr lang="en-CA" dirty="0"/>
              <a:t>Sixth level</a:t>
            </a:r>
          </a:p>
        </p:txBody>
      </p:sp>
    </p:spTree>
    <p:extLst>
      <p:ext uri="{BB962C8B-B14F-4D97-AF65-F5344CB8AC3E}">
        <p14:creationId xmlns:p14="http://schemas.microsoft.com/office/powerpoint/2010/main" val="297478828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mponent Standard Alternative Cent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B8B5AAF-7ED2-4380-89A7-5A625F74F4DB}"/>
              </a:ext>
            </a:extLst>
          </p:cNvPr>
          <p:cNvGraphicFramePr>
            <a:graphicFrameLocks noChangeAspect="1"/>
          </p:cNvGraphicFramePr>
          <p:nvPr userDrawn="1">
            <p:custDataLst>
              <p:tags r:id="rId1"/>
            </p:custDataLst>
            <p:extLst>
              <p:ext uri="{D42A27DB-BD31-4B8C-83A1-F6EECF244321}">
                <p14:modId xmlns:p14="http://schemas.microsoft.com/office/powerpoint/2010/main" val="1097102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3" name="Object 2" hidden="1">
                        <a:extLst>
                          <a:ext uri="{FF2B5EF4-FFF2-40B4-BE49-F238E27FC236}">
                            <a16:creationId xmlns:a16="http://schemas.microsoft.com/office/drawing/2014/main" id="{EB8B5AAF-7ED2-4380-89A7-5A625F74F4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AD33C47A-46CA-4333-8215-83388B2BE00B}"/>
              </a:ext>
            </a:extLst>
          </p:cNvPr>
          <p:cNvSpPr>
            <a:spLocks noGrp="1"/>
          </p:cNvSpPr>
          <p:nvPr>
            <p:ph type="title"/>
          </p:nvPr>
        </p:nvSpPr>
        <p:spPr>
          <a:xfrm>
            <a:off x="731838" y="667900"/>
            <a:ext cx="10728325" cy="594807"/>
          </a:xfrm>
          <a:prstGeom prst="rect">
            <a:avLst/>
          </a:prstGeom>
        </p:spPr>
        <p:txBody>
          <a:bodyPr vert="horz" lIns="0" tIns="72000" rIns="0" bIns="72000" rtlCol="0" anchor="ctr">
            <a:noAutofit/>
          </a:bodyPr>
          <a:lstStyle>
            <a:lvl1pPr algn="ctr" rtl="0">
              <a:defRPr lang="en-CA" sz="3200" b="1" dirty="0">
                <a:ln>
                  <a:noFill/>
                </a:ln>
                <a:solidFill>
                  <a:schemeClr val="accent1"/>
                </a:solidFill>
                <a:latin typeface="Century Gothic" panose="020B0502020202020204" pitchFamily="34" charset="0"/>
              </a:defRPr>
            </a:lvl1pPr>
          </a:lstStyle>
          <a:p>
            <a:pPr lvl="0">
              <a:lnSpc>
                <a:spcPct val="100000"/>
              </a:lnSpc>
            </a:pPr>
            <a:r>
              <a:rPr lang="en-CA"/>
              <a:t>Click to edit Master title style</a:t>
            </a:r>
          </a:p>
        </p:txBody>
      </p:sp>
      <p:sp>
        <p:nvSpPr>
          <p:cNvPr id="10" name="Rectangle 9">
            <a:extLst>
              <a:ext uri="{FF2B5EF4-FFF2-40B4-BE49-F238E27FC236}">
                <a16:creationId xmlns:a16="http://schemas.microsoft.com/office/drawing/2014/main" id="{BAAF3455-654C-4A27-B4DF-D4210CEBDF95}"/>
              </a:ext>
            </a:extLst>
          </p:cNvPr>
          <p:cNvSpPr/>
          <p:nvPr userDrawn="1"/>
        </p:nvSpPr>
        <p:spPr>
          <a:xfrm>
            <a:off x="-14468" y="6757146"/>
            <a:ext cx="12206468" cy="100853"/>
          </a:xfrm>
          <a:prstGeom prst="rect">
            <a:avLst/>
          </a:prstGeom>
          <a:gradFill flip="none" rotWithShape="1">
            <a:gsLst>
              <a:gs pos="100000">
                <a:srgbClr val="57B9E9">
                  <a:alpha val="90000"/>
                </a:srgbClr>
              </a:gs>
              <a:gs pos="36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cap="all" baseline="0"/>
          </a:p>
        </p:txBody>
      </p:sp>
      <p:sp>
        <p:nvSpPr>
          <p:cNvPr id="11" name="Text Placeholder 2">
            <a:extLst>
              <a:ext uri="{FF2B5EF4-FFF2-40B4-BE49-F238E27FC236}">
                <a16:creationId xmlns:a16="http://schemas.microsoft.com/office/drawing/2014/main" id="{F8CD9758-BDD7-44DA-B099-17706596E657}"/>
              </a:ext>
            </a:extLst>
          </p:cNvPr>
          <p:cNvSpPr>
            <a:spLocks noGrp="1"/>
          </p:cNvSpPr>
          <p:nvPr>
            <p:ph idx="15"/>
          </p:nvPr>
        </p:nvSpPr>
        <p:spPr>
          <a:xfrm>
            <a:off x="731835" y="2461092"/>
            <a:ext cx="3384553" cy="3614294"/>
          </a:xfrm>
          <a:prstGeom prst="rect">
            <a:avLst/>
          </a:prstGeom>
          <a:solidFill>
            <a:schemeClr val="bg2">
              <a:lumMod val="95000"/>
            </a:schemeClr>
          </a:solidFill>
        </p:spPr>
        <p:txBody>
          <a:bodyPr vert="horz" lIns="180000" tIns="1440000" rIns="180000" bIns="72000" rtlCol="0">
            <a:normAutofit/>
          </a:bodyPr>
          <a:lstStyle>
            <a:lvl1pPr marL="0" indent="0" algn="ctr" rtl="0">
              <a:lnSpc>
                <a:spcPct val="114000"/>
              </a:lnSpc>
              <a:spcBef>
                <a:spcPts val="1200"/>
              </a:spcBef>
              <a:spcAft>
                <a:spcPts val="600"/>
              </a:spcAft>
              <a:buNone/>
              <a:defRPr lang="en-US" sz="1800" b="1" dirty="0">
                <a:solidFill>
                  <a:schemeClr val="accent1"/>
                </a:solidFill>
              </a:defRPr>
            </a:lvl1pPr>
            <a:lvl2pPr marL="354013" indent="-176213" defTabSz="777875" rtl="0">
              <a:lnSpc>
                <a:spcPct val="114000"/>
              </a:lnSpc>
              <a:spcBef>
                <a:spcPts val="600"/>
              </a:spcBef>
              <a:defRPr lang="en-US" sz="1400" dirty="0">
                <a:solidFill>
                  <a:schemeClr val="tx2">
                    <a:lumMod val="90000"/>
                    <a:lumOff val="10000"/>
                  </a:schemeClr>
                </a:solidFill>
              </a:defRPr>
            </a:lvl2pPr>
            <a:lvl3pPr defTabSz="777875" rtl="0">
              <a:lnSpc>
                <a:spcPct val="114000"/>
              </a:lnSpc>
              <a:spcBef>
                <a:spcPts val="600"/>
              </a:spcBef>
              <a:defRPr lang="en-US" sz="1400" dirty="0">
                <a:solidFill>
                  <a:schemeClr val="tx2">
                    <a:lumMod val="90000"/>
                    <a:lumOff val="10000"/>
                  </a:schemeClr>
                </a:solidFill>
              </a:defRPr>
            </a:lvl3pPr>
            <a:lvl4pPr defTabSz="777875" rtl="0">
              <a:lnSpc>
                <a:spcPct val="114000"/>
              </a:lnSpc>
              <a:spcBef>
                <a:spcPts val="600"/>
              </a:spcBef>
              <a:defRPr lang="en-US" sz="1200" dirty="0">
                <a:solidFill>
                  <a:schemeClr val="tx2">
                    <a:lumMod val="90000"/>
                    <a:lumOff val="10000"/>
                  </a:schemeClr>
                </a:solidFill>
              </a:defRPr>
            </a:lvl4pPr>
            <a:lvl5pPr defTabSz="777875" rtl="0">
              <a:lnSpc>
                <a:spcPct val="114000"/>
              </a:lnSpc>
              <a:spcBef>
                <a:spcPts val="600"/>
              </a:spcBef>
              <a:defRPr lang="en-CA" sz="1200" dirty="0">
                <a:solidFill>
                  <a:schemeClr val="tx2">
                    <a:lumMod val="90000"/>
                    <a:lumOff val="10000"/>
                  </a:schemeClr>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12" name="Text Placeholder 2">
            <a:extLst>
              <a:ext uri="{FF2B5EF4-FFF2-40B4-BE49-F238E27FC236}">
                <a16:creationId xmlns:a16="http://schemas.microsoft.com/office/drawing/2014/main" id="{C959B0E8-0DF0-4C80-944E-711629FF8CAC}"/>
              </a:ext>
            </a:extLst>
          </p:cNvPr>
          <p:cNvSpPr>
            <a:spLocks noGrp="1"/>
          </p:cNvSpPr>
          <p:nvPr>
            <p:ph idx="16"/>
          </p:nvPr>
        </p:nvSpPr>
        <p:spPr>
          <a:xfrm>
            <a:off x="4403726" y="2461092"/>
            <a:ext cx="3384550" cy="3614294"/>
          </a:xfrm>
          <a:prstGeom prst="rect">
            <a:avLst/>
          </a:prstGeom>
          <a:solidFill>
            <a:schemeClr val="bg2">
              <a:lumMod val="95000"/>
            </a:schemeClr>
          </a:solidFill>
        </p:spPr>
        <p:txBody>
          <a:bodyPr vert="horz" lIns="180000" tIns="1440000" rIns="180000" bIns="72000" rtlCol="0">
            <a:normAutofit/>
          </a:bodyPr>
          <a:lstStyle>
            <a:lvl1pPr marL="0" indent="0" algn="ctr" rtl="0">
              <a:lnSpc>
                <a:spcPct val="114000"/>
              </a:lnSpc>
              <a:spcBef>
                <a:spcPts val="1200"/>
              </a:spcBef>
              <a:spcAft>
                <a:spcPts val="600"/>
              </a:spcAft>
              <a:buNone/>
              <a:defRPr lang="en-US" sz="1800" b="1" dirty="0">
                <a:solidFill>
                  <a:schemeClr val="accent1"/>
                </a:solidFill>
              </a:defRPr>
            </a:lvl1pPr>
            <a:lvl2pPr marL="354013" indent="-176213" defTabSz="777875" rtl="0">
              <a:lnSpc>
                <a:spcPct val="114000"/>
              </a:lnSpc>
              <a:spcBef>
                <a:spcPts val="600"/>
              </a:spcBef>
              <a:defRPr lang="en-US" sz="1400" dirty="0">
                <a:solidFill>
                  <a:schemeClr val="tx2">
                    <a:lumMod val="90000"/>
                    <a:lumOff val="10000"/>
                  </a:schemeClr>
                </a:solidFill>
              </a:defRPr>
            </a:lvl2pPr>
            <a:lvl3pPr defTabSz="777875" rtl="0">
              <a:lnSpc>
                <a:spcPct val="114000"/>
              </a:lnSpc>
              <a:spcBef>
                <a:spcPts val="600"/>
              </a:spcBef>
              <a:defRPr lang="en-US" sz="1400" dirty="0">
                <a:solidFill>
                  <a:schemeClr val="tx2">
                    <a:lumMod val="90000"/>
                    <a:lumOff val="10000"/>
                  </a:schemeClr>
                </a:solidFill>
              </a:defRPr>
            </a:lvl3pPr>
            <a:lvl4pPr defTabSz="777875" rtl="0">
              <a:lnSpc>
                <a:spcPct val="114000"/>
              </a:lnSpc>
              <a:spcBef>
                <a:spcPts val="600"/>
              </a:spcBef>
              <a:defRPr lang="en-US" sz="1200" dirty="0">
                <a:solidFill>
                  <a:schemeClr val="tx2">
                    <a:lumMod val="90000"/>
                    <a:lumOff val="10000"/>
                  </a:schemeClr>
                </a:solidFill>
              </a:defRPr>
            </a:lvl4pPr>
            <a:lvl5pPr defTabSz="777875" rtl="0">
              <a:lnSpc>
                <a:spcPct val="114000"/>
              </a:lnSpc>
              <a:spcBef>
                <a:spcPts val="600"/>
              </a:spcBef>
              <a:defRPr lang="en-CA" sz="1200" dirty="0">
                <a:solidFill>
                  <a:schemeClr val="tx2">
                    <a:lumMod val="90000"/>
                    <a:lumOff val="10000"/>
                  </a:schemeClr>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13" name="Text Placeholder 2">
            <a:extLst>
              <a:ext uri="{FF2B5EF4-FFF2-40B4-BE49-F238E27FC236}">
                <a16:creationId xmlns:a16="http://schemas.microsoft.com/office/drawing/2014/main" id="{0FBC2FE1-4205-43F8-9ACD-B263EE5B2DB4}"/>
              </a:ext>
            </a:extLst>
          </p:cNvPr>
          <p:cNvSpPr>
            <a:spLocks noGrp="1"/>
          </p:cNvSpPr>
          <p:nvPr>
            <p:ph idx="17"/>
          </p:nvPr>
        </p:nvSpPr>
        <p:spPr>
          <a:xfrm>
            <a:off x="8075614" y="2461092"/>
            <a:ext cx="3384549" cy="3614294"/>
          </a:xfrm>
          <a:prstGeom prst="rect">
            <a:avLst/>
          </a:prstGeom>
          <a:solidFill>
            <a:schemeClr val="bg2">
              <a:lumMod val="95000"/>
            </a:schemeClr>
          </a:solidFill>
        </p:spPr>
        <p:txBody>
          <a:bodyPr vert="horz" lIns="180000" tIns="1440000" rIns="180000" bIns="72000" rtlCol="0">
            <a:normAutofit/>
          </a:bodyPr>
          <a:lstStyle>
            <a:lvl1pPr marL="0" indent="0" algn="ctr" rtl="0">
              <a:lnSpc>
                <a:spcPct val="114000"/>
              </a:lnSpc>
              <a:spcBef>
                <a:spcPts val="1200"/>
              </a:spcBef>
              <a:spcAft>
                <a:spcPts val="600"/>
              </a:spcAft>
              <a:buNone/>
              <a:defRPr lang="en-US" sz="1800" b="1" dirty="0">
                <a:solidFill>
                  <a:schemeClr val="accent1"/>
                </a:solidFill>
              </a:defRPr>
            </a:lvl1pPr>
            <a:lvl2pPr marL="354013" indent="-176213" defTabSz="777875" rtl="0">
              <a:lnSpc>
                <a:spcPct val="114000"/>
              </a:lnSpc>
              <a:spcBef>
                <a:spcPts val="600"/>
              </a:spcBef>
              <a:defRPr lang="en-US" sz="1400" dirty="0">
                <a:solidFill>
                  <a:schemeClr val="tx2">
                    <a:lumMod val="90000"/>
                    <a:lumOff val="10000"/>
                  </a:schemeClr>
                </a:solidFill>
              </a:defRPr>
            </a:lvl2pPr>
            <a:lvl3pPr defTabSz="777875" rtl="0">
              <a:lnSpc>
                <a:spcPct val="114000"/>
              </a:lnSpc>
              <a:spcBef>
                <a:spcPts val="600"/>
              </a:spcBef>
              <a:defRPr lang="en-US" sz="1400" dirty="0">
                <a:solidFill>
                  <a:schemeClr val="tx2">
                    <a:lumMod val="90000"/>
                    <a:lumOff val="10000"/>
                  </a:schemeClr>
                </a:solidFill>
              </a:defRPr>
            </a:lvl3pPr>
            <a:lvl4pPr defTabSz="777875" rtl="0">
              <a:lnSpc>
                <a:spcPct val="114000"/>
              </a:lnSpc>
              <a:spcBef>
                <a:spcPts val="600"/>
              </a:spcBef>
              <a:defRPr lang="en-US" sz="1200" dirty="0">
                <a:solidFill>
                  <a:schemeClr val="tx2">
                    <a:lumMod val="90000"/>
                    <a:lumOff val="10000"/>
                  </a:schemeClr>
                </a:solidFill>
              </a:defRPr>
            </a:lvl4pPr>
            <a:lvl5pPr defTabSz="777875" rtl="0">
              <a:lnSpc>
                <a:spcPct val="114000"/>
              </a:lnSpc>
              <a:spcBef>
                <a:spcPts val="600"/>
              </a:spcBef>
              <a:defRPr lang="en-CA" sz="1200" dirty="0">
                <a:solidFill>
                  <a:schemeClr val="tx2">
                    <a:lumMod val="90000"/>
                    <a:lumOff val="10000"/>
                  </a:schemeClr>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
        <p:nvSpPr>
          <p:cNvPr id="14" name="Text Placeholder 2">
            <a:extLst>
              <a:ext uri="{FF2B5EF4-FFF2-40B4-BE49-F238E27FC236}">
                <a16:creationId xmlns:a16="http://schemas.microsoft.com/office/drawing/2014/main" id="{8A9B2E6A-5E3D-4310-A0E4-981F11FE2EA1}"/>
              </a:ext>
            </a:extLst>
          </p:cNvPr>
          <p:cNvSpPr>
            <a:spLocks noGrp="1"/>
          </p:cNvSpPr>
          <p:nvPr>
            <p:ph idx="18"/>
          </p:nvPr>
        </p:nvSpPr>
        <p:spPr>
          <a:xfrm>
            <a:off x="731838" y="1463335"/>
            <a:ext cx="10728326" cy="1532004"/>
          </a:xfrm>
          <a:prstGeom prst="rect">
            <a:avLst/>
          </a:prstGeom>
        </p:spPr>
        <p:txBody>
          <a:bodyPr vert="horz" wrap="square" lIns="360000" tIns="72000" rIns="360000" bIns="72000" rtlCol="0">
            <a:spAutoFit/>
          </a:bodyPr>
          <a:lstStyle>
            <a:lvl1pPr marL="0" indent="0" algn="ctr" rtl="0">
              <a:lnSpc>
                <a:spcPct val="100000"/>
              </a:lnSpc>
              <a:spcBef>
                <a:spcPts val="1200"/>
              </a:spcBef>
              <a:spcAft>
                <a:spcPts val="600"/>
              </a:spcAft>
              <a:buNone/>
              <a:defRPr lang="en-US" sz="1400" b="1" dirty="0">
                <a:solidFill>
                  <a:schemeClr val="tx2">
                    <a:lumMod val="90000"/>
                    <a:lumOff val="10000"/>
                  </a:schemeClr>
                </a:solidFill>
              </a:defRPr>
            </a:lvl1pPr>
            <a:lvl2pPr marL="354013" indent="-260350" algn="ctr" defTabSz="777875" rtl="0">
              <a:lnSpc>
                <a:spcPct val="114000"/>
              </a:lnSpc>
              <a:spcBef>
                <a:spcPts val="600"/>
              </a:spcBef>
              <a:defRPr lang="en-US" sz="1200" dirty="0">
                <a:solidFill>
                  <a:schemeClr val="tx2">
                    <a:lumMod val="90000"/>
                    <a:lumOff val="10000"/>
                  </a:schemeClr>
                </a:solidFill>
              </a:defRPr>
            </a:lvl2pPr>
            <a:lvl3pPr algn="ctr" defTabSz="777875" rtl="0">
              <a:lnSpc>
                <a:spcPct val="114000"/>
              </a:lnSpc>
              <a:spcBef>
                <a:spcPts val="600"/>
              </a:spcBef>
              <a:defRPr lang="en-US" sz="1100" dirty="0">
                <a:solidFill>
                  <a:schemeClr val="tx2">
                    <a:lumMod val="90000"/>
                    <a:lumOff val="10000"/>
                  </a:schemeClr>
                </a:solidFill>
              </a:defRPr>
            </a:lvl3pPr>
            <a:lvl4pPr algn="ctr" defTabSz="777875" rtl="0">
              <a:lnSpc>
                <a:spcPct val="114000"/>
              </a:lnSpc>
              <a:spcBef>
                <a:spcPts val="600"/>
              </a:spcBef>
              <a:defRPr lang="en-US" sz="1050" dirty="0">
                <a:solidFill>
                  <a:schemeClr val="tx2">
                    <a:lumMod val="90000"/>
                    <a:lumOff val="10000"/>
                  </a:schemeClr>
                </a:solidFill>
              </a:defRPr>
            </a:lvl4pPr>
            <a:lvl5pPr algn="ctr" defTabSz="777875" rtl="0">
              <a:lnSpc>
                <a:spcPct val="114000"/>
              </a:lnSpc>
              <a:spcBef>
                <a:spcPts val="600"/>
              </a:spcBef>
              <a:defRPr lang="en-CA" sz="1050" dirty="0">
                <a:solidFill>
                  <a:schemeClr val="tx2">
                    <a:lumMod val="90000"/>
                    <a:lumOff val="10000"/>
                  </a:schemeClr>
                </a:solidFil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p:txBody>
      </p:sp>
    </p:spTree>
    <p:extLst>
      <p:ext uri="{BB962C8B-B14F-4D97-AF65-F5344CB8AC3E}">
        <p14:creationId xmlns:p14="http://schemas.microsoft.com/office/powerpoint/2010/main" val="1598130003"/>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Alternativ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D8A4342-80EF-4E2D-8448-9ED20727CF02}"/>
              </a:ext>
            </a:extLst>
          </p:cNvPr>
          <p:cNvGraphicFramePr>
            <a:graphicFrameLocks noChangeAspect="1"/>
          </p:cNvGraphicFramePr>
          <p:nvPr userDrawn="1">
            <p:custDataLst>
              <p:tags r:id="rId1"/>
            </p:custDataLst>
            <p:extLst>
              <p:ext uri="{D42A27DB-BD31-4B8C-83A1-F6EECF244321}">
                <p14:modId xmlns:p14="http://schemas.microsoft.com/office/powerpoint/2010/main" val="2640723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Object 3" hidden="1">
                        <a:extLst>
                          <a:ext uri="{FF2B5EF4-FFF2-40B4-BE49-F238E27FC236}">
                            <a16:creationId xmlns:a16="http://schemas.microsoft.com/office/drawing/2014/main" id="{BD8A4342-80EF-4E2D-8448-9ED20727CF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AD33C47A-46CA-4333-8215-83388B2BE00B}"/>
              </a:ext>
            </a:extLst>
          </p:cNvPr>
          <p:cNvSpPr>
            <a:spLocks noGrp="1"/>
          </p:cNvSpPr>
          <p:nvPr>
            <p:ph type="title"/>
          </p:nvPr>
        </p:nvSpPr>
        <p:spPr>
          <a:xfrm>
            <a:off x="731838" y="913478"/>
            <a:ext cx="5435434" cy="594807"/>
          </a:xfrm>
          <a:prstGeom prst="rect">
            <a:avLst/>
          </a:prstGeom>
        </p:spPr>
        <p:txBody>
          <a:bodyPr vert="horz" lIns="0" tIns="72000" rIns="0" bIns="72000" rtlCol="0" anchor="ctr">
            <a:normAutofit/>
          </a:bodyPr>
          <a:lstStyle>
            <a:lvl1pPr rtl="0">
              <a:defRPr lang="en-CA" sz="2800" b="1" dirty="0">
                <a:ln>
                  <a:noFill/>
                </a:ln>
                <a:solidFill>
                  <a:schemeClr val="accent1"/>
                </a:solidFill>
                <a:latin typeface="Century Gothic" panose="020B0502020202020204" pitchFamily="34" charset="0"/>
              </a:defRPr>
            </a:lvl1pPr>
          </a:lstStyle>
          <a:p>
            <a:pPr lvl="0">
              <a:lnSpc>
                <a:spcPct val="100000"/>
              </a:lnSpc>
            </a:pPr>
            <a:r>
              <a:rPr lang="en-CA" dirty="0"/>
              <a:t>Click to edit Master title style</a:t>
            </a:r>
          </a:p>
        </p:txBody>
      </p:sp>
      <p:sp>
        <p:nvSpPr>
          <p:cNvPr id="7" name="Text Placeholder 2">
            <a:extLst>
              <a:ext uri="{FF2B5EF4-FFF2-40B4-BE49-F238E27FC236}">
                <a16:creationId xmlns:a16="http://schemas.microsoft.com/office/drawing/2014/main" id="{01F24344-728D-41F1-B1C1-8A87D23F85BB}"/>
              </a:ext>
            </a:extLst>
          </p:cNvPr>
          <p:cNvSpPr>
            <a:spLocks noGrp="1"/>
          </p:cNvSpPr>
          <p:nvPr>
            <p:ph type="body" idx="10"/>
          </p:nvPr>
        </p:nvSpPr>
        <p:spPr>
          <a:xfrm>
            <a:off x="731836" y="494367"/>
            <a:ext cx="5435435" cy="376891"/>
          </a:xfrm>
          <a:prstGeom prst="rect">
            <a:avLst/>
          </a:prstGeom>
        </p:spPr>
        <p:txBody>
          <a:bodyPr lIns="0" tIns="72000" rIns="0" bIns="72000" anchor="b">
            <a:noAutofit/>
          </a:bodyPr>
          <a:lstStyle>
            <a:lvl1pPr marL="0" indent="0" rtl="0">
              <a:buNone/>
              <a:defRPr lang="en-US" sz="1100" b="1" dirty="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CA" dirty="0"/>
          </a:p>
        </p:txBody>
      </p:sp>
      <p:sp>
        <p:nvSpPr>
          <p:cNvPr id="9" name="Text Placeholder 2">
            <a:extLst>
              <a:ext uri="{FF2B5EF4-FFF2-40B4-BE49-F238E27FC236}">
                <a16:creationId xmlns:a16="http://schemas.microsoft.com/office/drawing/2014/main" id="{8BB4DE1E-09E3-469F-92BE-A62E34A583E4}"/>
              </a:ext>
            </a:extLst>
          </p:cNvPr>
          <p:cNvSpPr>
            <a:spLocks noGrp="1"/>
          </p:cNvSpPr>
          <p:nvPr>
            <p:ph type="body" idx="14" hasCustomPrompt="1"/>
          </p:nvPr>
        </p:nvSpPr>
        <p:spPr>
          <a:xfrm>
            <a:off x="6582334" y="913476"/>
            <a:ext cx="4877825" cy="594807"/>
          </a:xfrm>
          <a:prstGeom prst="rect">
            <a:avLst/>
          </a:prstGeom>
        </p:spPr>
        <p:txBody>
          <a:bodyPr anchor="t" anchorCtr="0">
            <a:noAutofit/>
          </a:bodyPr>
          <a:lstStyle>
            <a:lvl1pPr marL="0" indent="0" rtl="0">
              <a:buNone/>
              <a:defRPr sz="1400" b="0" cap="none" baseline="0">
                <a:solidFill>
                  <a:schemeClr val="tx2">
                    <a:lumMod val="75000"/>
                    <a:lumOff val="2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cxnSp>
        <p:nvCxnSpPr>
          <p:cNvPr id="3" name="Straight Connector 2">
            <a:extLst>
              <a:ext uri="{FF2B5EF4-FFF2-40B4-BE49-F238E27FC236}">
                <a16:creationId xmlns:a16="http://schemas.microsoft.com/office/drawing/2014/main" id="{19691AC9-88A9-49B1-BDF2-67E1D060DE45}"/>
              </a:ext>
            </a:extLst>
          </p:cNvPr>
          <p:cNvCxnSpPr>
            <a:cxnSpLocks/>
          </p:cNvCxnSpPr>
          <p:nvPr userDrawn="1"/>
        </p:nvCxnSpPr>
        <p:spPr>
          <a:xfrm>
            <a:off x="6380629" y="913477"/>
            <a:ext cx="0" cy="594807"/>
          </a:xfrm>
          <a:prstGeom prst="line">
            <a:avLst/>
          </a:prstGeom>
          <a:ln w="28575">
            <a:solidFill>
              <a:schemeClr val="accent4"/>
            </a:solidFill>
          </a:ln>
        </p:spPr>
        <p:style>
          <a:lnRef idx="1">
            <a:schemeClr val="accent4"/>
          </a:lnRef>
          <a:fillRef idx="0">
            <a:schemeClr val="accent4"/>
          </a:fillRef>
          <a:effectRef idx="0">
            <a:schemeClr val="accent4"/>
          </a:effectRef>
          <a:fontRef idx="minor">
            <a:schemeClr val="tx1"/>
          </a:fontRef>
        </p:style>
      </p:cxnSp>
      <p:sp>
        <p:nvSpPr>
          <p:cNvPr id="12" name="Rectangle 11">
            <a:extLst>
              <a:ext uri="{FF2B5EF4-FFF2-40B4-BE49-F238E27FC236}">
                <a16:creationId xmlns:a16="http://schemas.microsoft.com/office/drawing/2014/main" id="{3389A4D4-5E73-40D1-BF5E-A4316E63425D}"/>
              </a:ext>
            </a:extLst>
          </p:cNvPr>
          <p:cNvSpPr/>
          <p:nvPr userDrawn="1"/>
        </p:nvSpPr>
        <p:spPr>
          <a:xfrm>
            <a:off x="-14468" y="6757146"/>
            <a:ext cx="12206468" cy="100853"/>
          </a:xfrm>
          <a:prstGeom prst="rect">
            <a:avLst/>
          </a:prstGeom>
          <a:gradFill flip="none" rotWithShape="1">
            <a:gsLst>
              <a:gs pos="100000">
                <a:srgbClr val="57B9E9">
                  <a:alpha val="90000"/>
                </a:srgbClr>
              </a:gs>
              <a:gs pos="36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cap="all" baseline="0"/>
          </a:p>
        </p:txBody>
      </p:sp>
      <p:sp>
        <p:nvSpPr>
          <p:cNvPr id="10" name="Text Placeholder 2">
            <a:extLst>
              <a:ext uri="{FF2B5EF4-FFF2-40B4-BE49-F238E27FC236}">
                <a16:creationId xmlns:a16="http://schemas.microsoft.com/office/drawing/2014/main" id="{428660E2-95EA-49B0-80CA-61FC438706E6}"/>
              </a:ext>
            </a:extLst>
          </p:cNvPr>
          <p:cNvSpPr>
            <a:spLocks noGrp="1"/>
          </p:cNvSpPr>
          <p:nvPr>
            <p:ph idx="16"/>
          </p:nvPr>
        </p:nvSpPr>
        <p:spPr>
          <a:xfrm>
            <a:off x="731837" y="1736035"/>
            <a:ext cx="10728325" cy="4688032"/>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a:p>
            <a:pPr lvl="5"/>
            <a:r>
              <a:rPr lang="en-CA" dirty="0"/>
              <a:t>Sixth level</a:t>
            </a:r>
          </a:p>
        </p:txBody>
      </p:sp>
    </p:spTree>
    <p:extLst>
      <p:ext uri="{BB962C8B-B14F-4D97-AF65-F5344CB8AC3E}">
        <p14:creationId xmlns:p14="http://schemas.microsoft.com/office/powerpoint/2010/main" val="1934882162"/>
      </p:ext>
    </p:extLst>
  </p:cSld>
  <p:clrMapOvr>
    <a:masterClrMapping/>
  </p:clrMapOvr>
  <p:extLst>
    <p:ext uri="{DCECCB84-F9BA-43D5-87BE-67443E8EF086}">
      <p15:sldGuideLst xmlns:p15="http://schemas.microsoft.com/office/powerpoint/2012/main">
        <p15:guide id="1" orient="horz" pos="79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r Chart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6BA91B-466C-4A42-8105-C146E62E3C95}"/>
              </a:ext>
            </a:extLst>
          </p:cNvPr>
          <p:cNvGraphicFramePr>
            <a:graphicFrameLocks noChangeAspect="1"/>
          </p:cNvGraphicFramePr>
          <p:nvPr userDrawn="1">
            <p:custDataLst>
              <p:tags r:id="rId1"/>
            </p:custDataLst>
            <p:extLst>
              <p:ext uri="{D42A27DB-BD31-4B8C-83A1-F6EECF244321}">
                <p14:modId xmlns:p14="http://schemas.microsoft.com/office/powerpoint/2010/main" val="1705707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B76BA91B-466C-4A42-8105-C146E62E3C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descr="A picture containing building, outdoor&#10;&#10;Description automatically generated">
            <a:extLst>
              <a:ext uri="{FF2B5EF4-FFF2-40B4-BE49-F238E27FC236}">
                <a16:creationId xmlns:a16="http://schemas.microsoft.com/office/drawing/2014/main" id="{D0BCF0BA-10B2-4E7E-BAB4-4F62508C6EF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9051" y="0"/>
            <a:ext cx="12211051" cy="6858000"/>
          </a:xfrm>
          <a:prstGeom prst="rect">
            <a:avLst/>
          </a:prstGeom>
        </p:spPr>
      </p:pic>
      <p:sp>
        <p:nvSpPr>
          <p:cNvPr id="4" name="Rectangle 3">
            <a:extLst>
              <a:ext uri="{FF2B5EF4-FFF2-40B4-BE49-F238E27FC236}">
                <a16:creationId xmlns:a16="http://schemas.microsoft.com/office/drawing/2014/main" id="{695BFAA6-626D-457F-A5AF-FA88A17C3129}"/>
              </a:ext>
            </a:extLst>
          </p:cNvPr>
          <p:cNvSpPr/>
          <p:nvPr userDrawn="1"/>
        </p:nvSpPr>
        <p:spPr>
          <a:xfrm>
            <a:off x="0" y="0"/>
            <a:ext cx="12192003" cy="6857999"/>
          </a:xfrm>
          <a:prstGeom prst="rect">
            <a:avLst/>
          </a:prstGeom>
          <a:gradFill flip="none" rotWithShape="1">
            <a:gsLst>
              <a:gs pos="100000">
                <a:srgbClr val="57B9E9">
                  <a:alpha val="90000"/>
                </a:srgbClr>
              </a:gs>
              <a:gs pos="36000">
                <a:srgbClr val="013766">
                  <a:alpha val="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Tree>
    <p:extLst>
      <p:ext uri="{BB962C8B-B14F-4D97-AF65-F5344CB8AC3E}">
        <p14:creationId xmlns:p14="http://schemas.microsoft.com/office/powerpoint/2010/main" val="4870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bilit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1565BA-F73B-42A9-98DA-2482A30DE970}"/>
              </a:ext>
            </a:extLst>
          </p:cNvPr>
          <p:cNvGraphicFramePr>
            <a:graphicFrameLocks noChangeAspect="1"/>
          </p:cNvGraphicFramePr>
          <p:nvPr userDrawn="1">
            <p:custDataLst>
              <p:tags r:id="rId1"/>
            </p:custDataLst>
            <p:extLst>
              <p:ext uri="{D42A27DB-BD31-4B8C-83A1-F6EECF244321}">
                <p14:modId xmlns:p14="http://schemas.microsoft.com/office/powerpoint/2010/main" val="392551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C41565BA-F73B-42A9-98DA-2482A30DE9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2">
            <a:extLst>
              <a:ext uri="{FF2B5EF4-FFF2-40B4-BE49-F238E27FC236}">
                <a16:creationId xmlns:a16="http://schemas.microsoft.com/office/drawing/2014/main" id="{422939D2-474F-4B32-9389-278E81377BF7}"/>
              </a:ext>
            </a:extLst>
          </p:cNvPr>
          <p:cNvPicPr>
            <a:picLocks noChangeAspect="1" noChangeArrowheads="1"/>
          </p:cNvPicPr>
          <p:nvPr userDrawn="1"/>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3F755E2-BC55-4FB6-8F9D-A389156CFFF6}"/>
              </a:ext>
            </a:extLst>
          </p:cNvPr>
          <p:cNvSpPr/>
          <p:nvPr userDrawn="1"/>
        </p:nvSpPr>
        <p:spPr>
          <a:xfrm>
            <a:off x="0" y="0"/>
            <a:ext cx="12192003" cy="6857999"/>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8" name="Content Placeholder 3">
            <a:extLst>
              <a:ext uri="{FF2B5EF4-FFF2-40B4-BE49-F238E27FC236}">
                <a16:creationId xmlns:a16="http://schemas.microsoft.com/office/drawing/2014/main" id="{6B777684-184B-4BD0-8265-25FD3975AC78}"/>
              </a:ext>
            </a:extLst>
          </p:cNvPr>
          <p:cNvSpPr>
            <a:spLocks noGrp="1"/>
          </p:cNvSpPr>
          <p:nvPr>
            <p:ph sz="quarter" idx="10"/>
          </p:nvPr>
        </p:nvSpPr>
        <p:spPr>
          <a:xfrm>
            <a:off x="5340350" y="2709250"/>
            <a:ext cx="6119813" cy="1439500"/>
          </a:xfrm>
          <a:prstGeom prst="rect">
            <a:avLst/>
          </a:prstGeom>
        </p:spPr>
        <p:txBody>
          <a:bodyPr anchor="ctr" anchorCtr="0"/>
          <a:lstStyle>
            <a:lvl1pPr marL="0" indent="0" rtl="0">
              <a:spcAft>
                <a:spcPts val="600"/>
              </a:spcAft>
              <a:buNone/>
              <a:defRPr lang="en-US" sz="3600" b="1" kern="0" spc="60" baseline="0" dirty="0" smtClean="0">
                <a:solidFill>
                  <a:schemeClr val="bg1"/>
                </a:solidFill>
                <a:effectLst/>
                <a:latin typeface="+mj-lt"/>
                <a:ea typeface="ＭＳ Ｐゴシック" charset="-128"/>
                <a:cs typeface="ＭＳ Ｐゴシック" charset="-128"/>
              </a:defRPr>
            </a:lvl1pPr>
            <a:lvl2pPr marL="0" indent="0" rtl="0">
              <a:buNone/>
              <a:defRPr lang="en-US" sz="2000" b="1" kern="0" spc="60" baseline="0" dirty="0" smtClean="0">
                <a:solidFill>
                  <a:schemeClr val="accent4"/>
                </a:solidFill>
                <a:effectLst/>
                <a:latin typeface="+mn-lt"/>
                <a:ea typeface="ＭＳ Ｐゴシック" charset="-128"/>
                <a:cs typeface="ＭＳ Ｐゴシック" charset="-128"/>
              </a:defRPr>
            </a:lvl2pPr>
            <a:lvl3pPr marL="91440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59335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Gradi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7B881B7-7BDD-4363-B85A-A14519485D64}"/>
              </a:ext>
            </a:extLst>
          </p:cNvPr>
          <p:cNvGraphicFramePr>
            <a:graphicFrameLocks noChangeAspect="1"/>
          </p:cNvGraphicFramePr>
          <p:nvPr userDrawn="1">
            <p:custDataLst>
              <p:tags r:id="rId1"/>
            </p:custDataLst>
            <p:extLst>
              <p:ext uri="{D42A27DB-BD31-4B8C-83A1-F6EECF244321}">
                <p14:modId xmlns:p14="http://schemas.microsoft.com/office/powerpoint/2010/main" val="2567468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57B881B7-7BDD-4363-B85A-A14519485D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3F9FE581-1E05-4808-A5B6-EA266D3C9070}"/>
              </a:ext>
            </a:extLst>
          </p:cNvPr>
          <p:cNvSpPr/>
          <p:nvPr userDrawn="1"/>
        </p:nvSpPr>
        <p:spPr>
          <a:xfrm>
            <a:off x="0" y="0"/>
            <a:ext cx="12192003" cy="6858000"/>
          </a:xfrm>
          <a:prstGeom prst="rect">
            <a:avLst/>
          </a:prstGeom>
          <a:gradFill flip="none" rotWithShape="1">
            <a:gsLst>
              <a:gs pos="100000">
                <a:srgbClr val="57B9E9"/>
              </a:gs>
              <a:gs pos="36000">
                <a:srgbClr val="01376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Tree>
    <p:extLst>
      <p:ext uri="{BB962C8B-B14F-4D97-AF65-F5344CB8AC3E}">
        <p14:creationId xmlns:p14="http://schemas.microsoft.com/office/powerpoint/2010/main" val="295224103"/>
      </p:ext>
    </p:extLst>
  </p:cSld>
  <p:clrMapOvr>
    <a:masterClrMapping/>
  </p:clrMapOvr>
  <p:extLst>
    <p:ext uri="{DCECCB84-F9BA-43D5-87BE-67443E8EF086}">
      <p15:sldGuideLst xmlns:p15="http://schemas.microsoft.com/office/powerpoint/2012/main">
        <p15:guide id="1" orient="horz" pos="79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284181"/>
      </p:ext>
    </p:extLst>
  </p:cSld>
  <p:clrMapOvr>
    <a:masterClrMapping/>
  </p:clrMapOvr>
  <p:extLst>
    <p:ext uri="{DCECCB84-F9BA-43D5-87BE-67443E8EF086}">
      <p15:sldGuideLst xmlns:p15="http://schemas.microsoft.com/office/powerpoint/2012/main">
        <p15:guide id="1" orient="horz" pos="79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ustr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1565BA-F73B-42A9-98DA-2482A30DE970}"/>
              </a:ext>
            </a:extLst>
          </p:cNvPr>
          <p:cNvGraphicFramePr>
            <a:graphicFrameLocks noChangeAspect="1"/>
          </p:cNvGraphicFramePr>
          <p:nvPr userDrawn="1">
            <p:custDataLst>
              <p:tags r:id="rId1"/>
            </p:custDataLst>
            <p:extLst>
              <p:ext uri="{D42A27DB-BD31-4B8C-83A1-F6EECF244321}">
                <p14:modId xmlns:p14="http://schemas.microsoft.com/office/powerpoint/2010/main" val="1616159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C41565BA-F73B-42A9-98DA-2482A30DE9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2">
            <a:extLst>
              <a:ext uri="{FF2B5EF4-FFF2-40B4-BE49-F238E27FC236}">
                <a16:creationId xmlns:a16="http://schemas.microsoft.com/office/drawing/2014/main" id="{422939D2-474F-4B32-9389-278E81377BF7}"/>
              </a:ext>
            </a:extLst>
          </p:cNvPr>
          <p:cNvPicPr>
            <a:picLocks noChangeAspect="1" noChangeArrowheads="1"/>
          </p:cNvPicPr>
          <p:nvPr userDrawn="1"/>
        </p:nvPicPr>
        <p:blipFill rotWithShape="1">
          <a:blip r:embed="rId5" cstate="screen">
            <a:duotone>
              <a:schemeClr val="accent1">
                <a:shade val="45000"/>
                <a:satMod val="135000"/>
              </a:schemeClr>
              <a:prstClr val="white"/>
            </a:duotone>
            <a:extLst>
              <a:ext uri="{28A0092B-C50C-407E-A947-70E740481C1C}">
                <a14:useLocalDpi xmlns:a14="http://schemas.microsoft.com/office/drawing/2010/main"/>
              </a:ext>
            </a:extLst>
          </a:blip>
          <a:srcRect t="19342" r="-138" b="555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3F755E2-BC55-4FB6-8F9D-A389156CFFF6}"/>
              </a:ext>
            </a:extLst>
          </p:cNvPr>
          <p:cNvSpPr/>
          <p:nvPr userDrawn="1"/>
        </p:nvSpPr>
        <p:spPr>
          <a:xfrm>
            <a:off x="0" y="0"/>
            <a:ext cx="12192003" cy="6857999"/>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Content Placeholder 3">
            <a:extLst>
              <a:ext uri="{FF2B5EF4-FFF2-40B4-BE49-F238E27FC236}">
                <a16:creationId xmlns:a16="http://schemas.microsoft.com/office/drawing/2014/main" id="{A98DADD3-4014-456F-95A1-0E1E484A5B1A}"/>
              </a:ext>
            </a:extLst>
          </p:cNvPr>
          <p:cNvSpPr>
            <a:spLocks noGrp="1"/>
          </p:cNvSpPr>
          <p:nvPr>
            <p:ph sz="quarter" idx="10"/>
          </p:nvPr>
        </p:nvSpPr>
        <p:spPr>
          <a:xfrm>
            <a:off x="5340350" y="2709250"/>
            <a:ext cx="6119813" cy="1439500"/>
          </a:xfrm>
          <a:prstGeom prst="rect">
            <a:avLst/>
          </a:prstGeom>
        </p:spPr>
        <p:txBody>
          <a:bodyPr anchor="ctr" anchorCtr="0"/>
          <a:lstStyle>
            <a:lvl1pPr marL="0" indent="0" rtl="0">
              <a:spcAft>
                <a:spcPts val="600"/>
              </a:spcAft>
              <a:buNone/>
              <a:defRPr lang="en-US" sz="3600" b="1" kern="0" spc="60" baseline="0" dirty="0" smtClean="0">
                <a:solidFill>
                  <a:schemeClr val="bg1"/>
                </a:solidFill>
                <a:effectLst/>
                <a:latin typeface="+mj-lt"/>
                <a:ea typeface="ＭＳ Ｐゴシック" charset="-128"/>
                <a:cs typeface="ＭＳ Ｐゴシック" charset="-128"/>
              </a:defRPr>
            </a:lvl1pPr>
            <a:lvl2pPr marL="0" indent="0" rtl="0">
              <a:buNone/>
              <a:defRPr lang="en-US" sz="2000" b="1" kern="0" spc="60" baseline="0" dirty="0" smtClean="0">
                <a:solidFill>
                  <a:schemeClr val="accent4"/>
                </a:solidFill>
                <a:effectLst/>
                <a:latin typeface="+mn-lt"/>
                <a:ea typeface="ＭＳ Ｐゴシック" charset="-128"/>
                <a:cs typeface="ＭＳ Ｐゴシック" charset="-128"/>
              </a:defRPr>
            </a:lvl2pPr>
            <a:lvl3pPr marL="91440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8424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41565BA-F73B-42A9-98DA-2482A30DE970}"/>
              </a:ext>
            </a:extLst>
          </p:cNvPr>
          <p:cNvGraphicFramePr>
            <a:graphicFrameLocks noChangeAspect="1"/>
          </p:cNvGraphicFramePr>
          <p:nvPr userDrawn="1">
            <p:custDataLst>
              <p:tags r:id="rId1"/>
            </p:custDataLst>
            <p:extLst>
              <p:ext uri="{D42A27DB-BD31-4B8C-83A1-F6EECF244321}">
                <p14:modId xmlns:p14="http://schemas.microsoft.com/office/powerpoint/2010/main" val="1066398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2" name="Object 1" hidden="1">
                        <a:extLst>
                          <a:ext uri="{FF2B5EF4-FFF2-40B4-BE49-F238E27FC236}">
                            <a16:creationId xmlns:a16="http://schemas.microsoft.com/office/drawing/2014/main" id="{C41565BA-F73B-42A9-98DA-2482A30DE9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EA97A76-7018-4117-A259-C75E0917CB0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1"/>
            <a:ext cx="12192000" cy="6858001"/>
          </a:xfrm>
          <a:prstGeom prst="rect">
            <a:avLst/>
          </a:prstGeom>
        </p:spPr>
      </p:pic>
      <p:sp>
        <p:nvSpPr>
          <p:cNvPr id="12" name="Rectangle 11">
            <a:extLst>
              <a:ext uri="{FF2B5EF4-FFF2-40B4-BE49-F238E27FC236}">
                <a16:creationId xmlns:a16="http://schemas.microsoft.com/office/drawing/2014/main" id="{3B09409D-2BB4-4E77-9A3E-0C13E9A910E5}"/>
              </a:ext>
            </a:extLst>
          </p:cNvPr>
          <p:cNvSpPr/>
          <p:nvPr userDrawn="1"/>
        </p:nvSpPr>
        <p:spPr>
          <a:xfrm>
            <a:off x="0" y="-1"/>
            <a:ext cx="12192003" cy="6857999"/>
          </a:xfrm>
          <a:prstGeom prst="rect">
            <a:avLst/>
          </a:prstGeom>
          <a:gradFill flip="none" rotWithShape="1">
            <a:gsLst>
              <a:gs pos="100000">
                <a:srgbClr val="57B9E9">
                  <a:alpha val="90000"/>
                </a:srgbClr>
              </a:gs>
              <a:gs pos="35000">
                <a:srgbClr val="013766">
                  <a:alpha val="9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a:p>
        </p:txBody>
      </p:sp>
      <p:sp>
        <p:nvSpPr>
          <p:cNvPr id="6" name="Rectangle 25"/>
          <p:cNvSpPr>
            <a:spLocks noChangeArrowheads="1"/>
          </p:cNvSpPr>
          <p:nvPr/>
        </p:nvSpPr>
        <p:spPr bwMode="auto">
          <a:xfrm>
            <a:off x="609600" y="4294188"/>
            <a:ext cx="6197600" cy="1600200"/>
          </a:xfrm>
          <a:prstGeom prst="rect">
            <a:avLst/>
          </a:prstGeom>
          <a:noFill/>
          <a:ln w="9525">
            <a:noFill/>
            <a:miter lim="800000"/>
            <a:headEnd/>
            <a:tailEnd/>
          </a:ln>
          <a:effectLst/>
        </p:spPr>
        <p:txBody>
          <a:bodyPr lIns="92075" tIns="46038" rIns="92075" bIns="46038"/>
          <a:lstStyle/>
          <a:p>
            <a:pPr rtl="0">
              <a:spcBef>
                <a:spcPct val="20000"/>
              </a:spcBef>
              <a:buClr>
                <a:srgbClr val="336699"/>
              </a:buClr>
              <a:buSzPct val="60000"/>
              <a:buFont typeface="Wingdings" pitchFamily="2" charset="2"/>
              <a:buNone/>
              <a:defRPr/>
            </a:pPr>
            <a:endParaRPr lang="en-CA" sz="2400">
              <a:solidFill>
                <a:schemeClr val="bg1"/>
              </a:solidFill>
              <a:effectLst>
                <a:outerShdw blurRad="38100" dist="38100" dir="2700000" algn="tl">
                  <a:srgbClr val="C0C0C0"/>
                </a:outerShdw>
              </a:effectLst>
              <a:latin typeface="Arial" charset="0"/>
              <a:cs typeface="+mn-cs"/>
            </a:endParaRPr>
          </a:p>
        </p:txBody>
      </p:sp>
      <p:sp>
        <p:nvSpPr>
          <p:cNvPr id="8" name="Content Placeholder 3">
            <a:extLst>
              <a:ext uri="{FF2B5EF4-FFF2-40B4-BE49-F238E27FC236}">
                <a16:creationId xmlns:a16="http://schemas.microsoft.com/office/drawing/2014/main" id="{2D7CFB5B-BF75-4F49-A674-49FC2F2BF859}"/>
              </a:ext>
            </a:extLst>
          </p:cNvPr>
          <p:cNvSpPr>
            <a:spLocks noGrp="1"/>
          </p:cNvSpPr>
          <p:nvPr>
            <p:ph sz="quarter" idx="10"/>
          </p:nvPr>
        </p:nvSpPr>
        <p:spPr>
          <a:xfrm>
            <a:off x="5340350" y="2709250"/>
            <a:ext cx="6119813" cy="1439500"/>
          </a:xfrm>
          <a:prstGeom prst="rect">
            <a:avLst/>
          </a:prstGeom>
        </p:spPr>
        <p:txBody>
          <a:bodyPr anchor="ctr" anchorCtr="0"/>
          <a:lstStyle>
            <a:lvl1pPr marL="0" indent="0" rtl="0">
              <a:spcAft>
                <a:spcPts val="600"/>
              </a:spcAft>
              <a:buNone/>
              <a:defRPr lang="en-US" sz="3600" b="1" kern="0" spc="60" baseline="0" dirty="0" smtClean="0">
                <a:solidFill>
                  <a:schemeClr val="bg1"/>
                </a:solidFill>
                <a:effectLst/>
                <a:latin typeface="+mj-lt"/>
                <a:ea typeface="ＭＳ Ｐゴシック" charset="-128"/>
                <a:cs typeface="ＭＳ Ｐゴシック" charset="-128"/>
              </a:defRPr>
            </a:lvl1pPr>
            <a:lvl2pPr marL="0" indent="0" rtl="0">
              <a:buNone/>
              <a:defRPr lang="en-US" sz="2000" b="1" kern="0" spc="60" baseline="0" dirty="0" smtClean="0">
                <a:solidFill>
                  <a:schemeClr val="accent4"/>
                </a:solidFill>
                <a:effectLst/>
                <a:latin typeface="+mn-lt"/>
                <a:ea typeface="ＭＳ Ｐゴシック" charset="-128"/>
                <a:cs typeface="ＭＳ Ｐゴシック" charset="-128"/>
              </a:defRPr>
            </a:lvl2pPr>
            <a:lvl3pPr marL="914400" indent="0">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6743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38E4EF7-5145-47D8-96DD-3453CA95453B}"/>
              </a:ext>
            </a:extLst>
          </p:cNvPr>
          <p:cNvGraphicFramePr>
            <a:graphicFrameLocks noChangeAspect="1"/>
          </p:cNvGraphicFramePr>
          <p:nvPr userDrawn="1">
            <p:custDataLst>
              <p:tags r:id="rId1"/>
            </p:custDataLst>
            <p:extLst>
              <p:ext uri="{D42A27DB-BD31-4B8C-83A1-F6EECF244321}">
                <p14:modId xmlns:p14="http://schemas.microsoft.com/office/powerpoint/2010/main" val="3097650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3" name="Object 2" hidden="1">
                        <a:extLst>
                          <a:ext uri="{FF2B5EF4-FFF2-40B4-BE49-F238E27FC236}">
                            <a16:creationId xmlns:a16="http://schemas.microsoft.com/office/drawing/2014/main" id="{038E4EF7-5145-47D8-96DD-3453CA95453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1F0A8EA3-01FD-4280-B3BB-94A4311FD7ED}"/>
              </a:ext>
            </a:extLst>
          </p:cNvPr>
          <p:cNvSpPr/>
          <p:nvPr userDrawn="1"/>
        </p:nvSpPr>
        <p:spPr>
          <a:xfrm>
            <a:off x="0" y="0"/>
            <a:ext cx="12206468" cy="990952"/>
          </a:xfrm>
          <a:prstGeom prst="rect">
            <a:avLst/>
          </a:prstGeom>
          <a:gradFill flip="none" rotWithShape="1">
            <a:gsLst>
              <a:gs pos="100000">
                <a:srgbClr val="57B9E9">
                  <a:alpha val="89804"/>
                </a:srgbClr>
              </a:gs>
              <a:gs pos="57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CA" cap="all" baseline="0"/>
          </a:p>
        </p:txBody>
      </p:sp>
      <p:pic>
        <p:nvPicPr>
          <p:cNvPr id="11" name="Picture 10">
            <a:extLst>
              <a:ext uri="{FF2B5EF4-FFF2-40B4-BE49-F238E27FC236}">
                <a16:creationId xmlns:a16="http://schemas.microsoft.com/office/drawing/2014/main" id="{37C31897-9E62-4AB7-B911-F0AD8B521048}"/>
              </a:ext>
            </a:extLst>
          </p:cNvPr>
          <p:cNvPicPr>
            <a:picLocks noChangeAspect="1"/>
          </p:cNvPicPr>
          <p:nvPr userDrawn="1">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10155382" y="0"/>
            <a:ext cx="2036618" cy="990952"/>
          </a:xfrm>
          <a:prstGeom prst="rect">
            <a:avLst/>
          </a:prstGeom>
        </p:spPr>
      </p:pic>
      <p:sp>
        <p:nvSpPr>
          <p:cNvPr id="9" name="Text Placeholder 2">
            <a:extLst>
              <a:ext uri="{FF2B5EF4-FFF2-40B4-BE49-F238E27FC236}">
                <a16:creationId xmlns:a16="http://schemas.microsoft.com/office/drawing/2014/main" id="{D205CC07-DAF3-49A4-82D9-B12F5D88F8A7}"/>
              </a:ext>
            </a:extLst>
          </p:cNvPr>
          <p:cNvSpPr>
            <a:spLocks noGrp="1"/>
          </p:cNvSpPr>
          <p:nvPr>
            <p:ph idx="15"/>
          </p:nvPr>
        </p:nvSpPr>
        <p:spPr>
          <a:xfrm>
            <a:off x="731837" y="1270146"/>
            <a:ext cx="9180513" cy="5146529"/>
          </a:xfrm>
          <a:prstGeom prst="rect">
            <a:avLst/>
          </a:prstGeom>
        </p:spPr>
        <p:txBody>
          <a:bodyPr vert="horz" lIns="0" tIns="72000" rIns="0" bIns="72000" rtlCol="0">
            <a:noAutofit/>
          </a:bodyPr>
          <a:lstStyle>
            <a:lvl1pPr marL="0" indent="0" rtl="0">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defTabSz="777875" rtl="0">
              <a:lnSpc>
                <a:spcPct val="110000"/>
              </a:lnSpc>
              <a:spcBef>
                <a:spcPts val="600"/>
              </a:spcBef>
              <a:spcAft>
                <a:spcPts val="600"/>
              </a:spcAft>
              <a:buClr>
                <a:schemeClr val="accent1"/>
              </a:buClr>
              <a:defRPr lang="en-US" sz="1800" dirty="0">
                <a:solidFill>
                  <a:schemeClr val="tx2">
                    <a:lumMod val="90000"/>
                    <a:lumOff val="10000"/>
                  </a:schemeClr>
                </a:solidFill>
              </a:defRPr>
            </a:lvl2pPr>
            <a:lvl3pPr marL="864000" indent="-180000" defTabSz="777875" rtl="0">
              <a:lnSpc>
                <a:spcPct val="110000"/>
              </a:lnSpc>
              <a:spcBef>
                <a:spcPts val="0"/>
              </a:spcBef>
              <a:spcAft>
                <a:spcPts val="600"/>
              </a:spcAft>
              <a:buClr>
                <a:schemeClr val="accent1"/>
              </a:buClr>
              <a:defRPr lang="en-US" sz="1600" i="0" dirty="0">
                <a:solidFill>
                  <a:schemeClr val="tx2">
                    <a:lumMod val="90000"/>
                    <a:lumOff val="10000"/>
                  </a:schemeClr>
                </a:solidFill>
              </a:defRPr>
            </a:lvl3pPr>
            <a:lvl4pPr marL="1296000" indent="-180000" defTabSz="777875" rtl="0">
              <a:lnSpc>
                <a:spcPct val="110000"/>
              </a:lnSpc>
              <a:spcBef>
                <a:spcPts val="0"/>
              </a:spcBef>
              <a:spcAft>
                <a:spcPts val="600"/>
              </a:spcAft>
              <a:buClr>
                <a:schemeClr val="accent1"/>
              </a:buClr>
              <a:defRPr lang="en-US" sz="1400" i="1" dirty="0">
                <a:solidFill>
                  <a:schemeClr val="tx2">
                    <a:lumMod val="90000"/>
                    <a:lumOff val="10000"/>
                  </a:schemeClr>
                </a:solidFill>
              </a:defRPr>
            </a:lvl4pPr>
            <a:lvl5pPr marL="1728000" indent="-180000" defTabSz="777875" rtl="0">
              <a:lnSpc>
                <a:spcPct val="110000"/>
              </a:lnSpc>
              <a:spcBef>
                <a:spcPts val="0"/>
              </a:spcBef>
              <a:spcAft>
                <a:spcPts val="600"/>
              </a:spcAft>
              <a:buClr>
                <a:schemeClr val="accent1"/>
              </a:buClr>
              <a:defRPr lang="en-CA" sz="1300" dirty="0">
                <a:solidFill>
                  <a:schemeClr val="tx2">
                    <a:lumMod val="90000"/>
                    <a:lumOff val="10000"/>
                  </a:schemeClr>
                </a:solidFill>
              </a:defRPr>
            </a:lvl5pPr>
            <a:lvl6pPr marL="2088000" indent="-179388">
              <a:lnSpc>
                <a:spcPct val="110000"/>
              </a:lnSpc>
              <a:spcBef>
                <a:spcPts val="0"/>
              </a:spcBef>
              <a:defRPr lang="en-CA" sz="1200" kern="1200" dirty="0">
                <a:solidFill>
                  <a:schemeClr val="tx2">
                    <a:lumMod val="90000"/>
                    <a:lumOff val="10000"/>
                  </a:schemeClr>
                </a:solidFill>
                <a:latin typeface="+mn-lt"/>
                <a:ea typeface="+mn-ea"/>
                <a:cs typeface="+mn-cs"/>
              </a:defRPr>
            </a:lvl6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p>
          <a:p>
            <a:pPr lvl="5"/>
            <a:r>
              <a:rPr lang="en-CA" dirty="0"/>
              <a:t>Sixth level</a:t>
            </a:r>
          </a:p>
        </p:txBody>
      </p:sp>
      <p:sp>
        <p:nvSpPr>
          <p:cNvPr id="10" name="Title 1">
            <a:extLst>
              <a:ext uri="{FF2B5EF4-FFF2-40B4-BE49-F238E27FC236}">
                <a16:creationId xmlns:a16="http://schemas.microsoft.com/office/drawing/2014/main" id="{79CB1F22-92C6-4416-AC3D-EAF4E2D0775B}"/>
              </a:ext>
            </a:extLst>
          </p:cNvPr>
          <p:cNvSpPr>
            <a:spLocks noGrp="1"/>
          </p:cNvSpPr>
          <p:nvPr>
            <p:ph type="title"/>
          </p:nvPr>
        </p:nvSpPr>
        <p:spPr>
          <a:xfrm>
            <a:off x="732528" y="370633"/>
            <a:ext cx="9179822" cy="594807"/>
          </a:xfrm>
          <a:prstGeom prst="rect">
            <a:avLst/>
          </a:prstGeom>
        </p:spPr>
        <p:txBody>
          <a:bodyPr vert="horz" lIns="0" tIns="72000" rIns="0" bIns="72000" rtlCol="0" anchor="ctr">
            <a:normAutofit/>
          </a:bodyPr>
          <a:lstStyle>
            <a:lvl1pPr rtl="0">
              <a:defRPr lang="en-CA" sz="2800" b="1" dirty="0">
                <a:ln>
                  <a:noFill/>
                </a:ln>
                <a:solidFill>
                  <a:schemeClr val="bg1"/>
                </a:solidFill>
                <a:latin typeface="Century Gothic" panose="020B0502020202020204" pitchFamily="34" charset="0"/>
              </a:defRPr>
            </a:lvl1pPr>
          </a:lstStyle>
          <a:p>
            <a:pPr lvl="0">
              <a:lnSpc>
                <a:spcPct val="100000"/>
              </a:lnSpc>
            </a:pPr>
            <a:r>
              <a:rPr lang="en-CA" dirty="0"/>
              <a:t>Click to edit Master title style</a:t>
            </a:r>
          </a:p>
        </p:txBody>
      </p:sp>
      <p:sp>
        <p:nvSpPr>
          <p:cNvPr id="8" name="Text Placeholder 2">
            <a:extLst>
              <a:ext uri="{FF2B5EF4-FFF2-40B4-BE49-F238E27FC236}">
                <a16:creationId xmlns:a16="http://schemas.microsoft.com/office/drawing/2014/main" id="{2E2F489D-8B58-4DFA-847C-B489539A9D6E}"/>
              </a:ext>
            </a:extLst>
          </p:cNvPr>
          <p:cNvSpPr>
            <a:spLocks noGrp="1"/>
          </p:cNvSpPr>
          <p:nvPr>
            <p:ph type="body" idx="10"/>
          </p:nvPr>
        </p:nvSpPr>
        <p:spPr>
          <a:xfrm>
            <a:off x="732526" y="172277"/>
            <a:ext cx="5507937" cy="198355"/>
          </a:xfrm>
          <a:prstGeom prst="rect">
            <a:avLst/>
          </a:prstGeom>
        </p:spPr>
        <p:txBody>
          <a:bodyPr lIns="0" tIns="0" rIns="0" bIns="0" anchor="b">
            <a:noAutofit/>
          </a:bodyPr>
          <a:lstStyle>
            <a:lvl1pPr marL="0" indent="0">
              <a:buNone/>
              <a:defRPr sz="1400" b="1" cap="none" baseline="0">
                <a:solidFill>
                  <a:schemeClr val="accent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Tree>
    <p:extLst>
      <p:ext uri="{BB962C8B-B14F-4D97-AF65-F5344CB8AC3E}">
        <p14:creationId xmlns:p14="http://schemas.microsoft.com/office/powerpoint/2010/main" val="150316809"/>
      </p:ext>
    </p:extLst>
  </p:cSld>
  <p:clrMapOvr>
    <a:masterClrMapping/>
  </p:clrMapOvr>
  <p:hf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D7F5-41BF-E9D9-D3E6-A339CEC477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E8809FB-0A02-9E54-DC5A-63234DCAC8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88512F9-0A1B-0855-1A4A-313AAC180FAB}"/>
              </a:ext>
            </a:extLst>
          </p:cNvPr>
          <p:cNvSpPr>
            <a:spLocks noGrp="1"/>
          </p:cNvSpPr>
          <p:nvPr>
            <p:ph type="dt" sz="half" idx="10"/>
          </p:nvPr>
        </p:nvSpPr>
        <p:spPr/>
        <p:txBody>
          <a:bodyPr/>
          <a:lstStyle/>
          <a:p>
            <a:fld id="{C3510C8B-A5D6-43CF-A2D5-83AD9F18C458}" type="datetimeFigureOut">
              <a:rPr lang="en-CA" smtClean="0"/>
              <a:t>2025-10-20</a:t>
            </a:fld>
            <a:endParaRPr lang="en-CA"/>
          </a:p>
        </p:txBody>
      </p:sp>
      <p:sp>
        <p:nvSpPr>
          <p:cNvPr id="5" name="Footer Placeholder 4">
            <a:extLst>
              <a:ext uri="{FF2B5EF4-FFF2-40B4-BE49-F238E27FC236}">
                <a16:creationId xmlns:a16="http://schemas.microsoft.com/office/drawing/2014/main" id="{49B491D8-1B90-81EA-AA82-E321C307D25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5D14C6-23C3-FE8D-1B8E-FBC5F5166996}"/>
              </a:ext>
            </a:extLst>
          </p:cNvPr>
          <p:cNvSpPr>
            <a:spLocks noGrp="1"/>
          </p:cNvSpPr>
          <p:nvPr>
            <p:ph type="sldNum" sz="quarter" idx="12"/>
          </p:nvPr>
        </p:nvSpPr>
        <p:spPr/>
        <p:txBody>
          <a:bodyPr/>
          <a:lstStyle/>
          <a:p>
            <a:fld id="{0BB8D208-82CC-4B53-8B0F-9EEAB1F4826A}" type="slidenum">
              <a:rPr lang="en-CA" smtClean="0"/>
              <a:t>‹#›</a:t>
            </a:fld>
            <a:endParaRPr lang="en-CA"/>
          </a:p>
        </p:txBody>
      </p:sp>
    </p:spTree>
    <p:extLst>
      <p:ext uri="{BB962C8B-B14F-4D97-AF65-F5344CB8AC3E}">
        <p14:creationId xmlns:p14="http://schemas.microsoft.com/office/powerpoint/2010/main" val="42382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ECF3-776D-CB2B-C007-F000E8D91F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4AA129-D408-B722-25CB-9B5A26A454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8939A7C-B2D6-AB29-043F-48A069A3E5FB}"/>
              </a:ext>
            </a:extLst>
          </p:cNvPr>
          <p:cNvSpPr>
            <a:spLocks noGrp="1"/>
          </p:cNvSpPr>
          <p:nvPr>
            <p:ph type="dt" sz="half" idx="10"/>
          </p:nvPr>
        </p:nvSpPr>
        <p:spPr/>
        <p:txBody>
          <a:bodyPr/>
          <a:lstStyle/>
          <a:p>
            <a:fld id="{C3510C8B-A5D6-43CF-A2D5-83AD9F18C458}" type="datetimeFigureOut">
              <a:rPr lang="en-CA" smtClean="0"/>
              <a:t>2025-10-20</a:t>
            </a:fld>
            <a:endParaRPr lang="en-CA"/>
          </a:p>
        </p:txBody>
      </p:sp>
      <p:sp>
        <p:nvSpPr>
          <p:cNvPr id="5" name="Footer Placeholder 4">
            <a:extLst>
              <a:ext uri="{FF2B5EF4-FFF2-40B4-BE49-F238E27FC236}">
                <a16:creationId xmlns:a16="http://schemas.microsoft.com/office/drawing/2014/main" id="{8318B56F-8867-C661-DB10-6F6243AF9F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8803486-8DA8-025F-0859-C99D1B045474}"/>
              </a:ext>
            </a:extLst>
          </p:cNvPr>
          <p:cNvSpPr>
            <a:spLocks noGrp="1"/>
          </p:cNvSpPr>
          <p:nvPr>
            <p:ph type="sldNum" sz="quarter" idx="12"/>
          </p:nvPr>
        </p:nvSpPr>
        <p:spPr/>
        <p:txBody>
          <a:bodyPr/>
          <a:lstStyle/>
          <a:p>
            <a:fld id="{0BB8D208-82CC-4B53-8B0F-9EEAB1F4826A}" type="slidenum">
              <a:rPr lang="en-CA" smtClean="0"/>
              <a:t>‹#›</a:t>
            </a:fld>
            <a:endParaRPr lang="en-CA"/>
          </a:p>
        </p:txBody>
      </p:sp>
    </p:spTree>
    <p:extLst>
      <p:ext uri="{BB962C8B-B14F-4D97-AF65-F5344CB8AC3E}">
        <p14:creationId xmlns:p14="http://schemas.microsoft.com/office/powerpoint/2010/main" val="225614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oleObject" Target="../embeddings/oleObject8.bin"/><Relationship Id="rId5" Type="http://schemas.openxmlformats.org/officeDocument/2006/relationships/slideLayout" Target="../slideLayouts/slideLayout23.xml"/><Relationship Id="rId10" Type="http://schemas.openxmlformats.org/officeDocument/2006/relationships/tags" Target="../tags/tag11.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tags" Target="../tags/tag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oleObject" Target="../embeddings/oleObject18.bin"/><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ags" Target="../tags/tag3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1.emf"/><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oleObject" Target="../embeddings/oleObject28.bin"/><Relationship Id="rId5" Type="http://schemas.openxmlformats.org/officeDocument/2006/relationships/tags" Target="../tags/tag45.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65B98BE-DE9A-415E-8F6B-511371275076}"/>
              </a:ext>
            </a:extLst>
          </p:cNvPr>
          <p:cNvGraphicFramePr>
            <a:graphicFrameLocks noChangeAspect="1"/>
          </p:cNvGraphicFramePr>
          <p:nvPr userDrawn="1">
            <p:custDataLst>
              <p:tags r:id="rId9"/>
            </p:custDataLst>
            <p:extLst>
              <p:ext uri="{D42A27DB-BD31-4B8C-83A1-F6EECF244321}">
                <p14:modId xmlns:p14="http://schemas.microsoft.com/office/powerpoint/2010/main" val="386184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6" progId="TCLayout.ActiveDocument.1">
                  <p:embed/>
                </p:oleObj>
              </mc:Choice>
              <mc:Fallback>
                <p:oleObj name="think-cell Slide" r:id="rId10" imgW="425" imgH="426" progId="TCLayout.ActiveDocument.1">
                  <p:embed/>
                  <p:pic>
                    <p:nvPicPr>
                      <p:cNvPr id="2" name="Object 1" hidden="1">
                        <a:extLst>
                          <a:ext uri="{FF2B5EF4-FFF2-40B4-BE49-F238E27FC236}">
                            <a16:creationId xmlns:a16="http://schemas.microsoft.com/office/drawing/2014/main" id="{A65B98BE-DE9A-415E-8F6B-51137127507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914971343"/>
      </p:ext>
    </p:extLst>
  </p:cSld>
  <p:clrMap bg1="lt1" tx1="dk1" bg2="lt2" tx2="dk2" accent1="accent1" accent2="accent2" accent3="accent3" accent4="accent4" accent5="accent5" accent6="accent6" hlink="hlink" folHlink="folHlink"/>
  <p:sldLayoutIdLst>
    <p:sldLayoutId id="2147483860" r:id="rId1"/>
    <p:sldLayoutId id="2147483857" r:id="rId2"/>
    <p:sldLayoutId id="2147483864" r:id="rId3"/>
    <p:sldLayoutId id="2147483761" r:id="rId4"/>
    <p:sldLayoutId id="2147483862" r:id="rId5"/>
    <p:sldLayoutId id="2147483760" r:id="rId6"/>
    <p:sldLayoutId id="214748388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461" userDrawn="1">
          <p15:clr>
            <a:srgbClr val="F26B43"/>
          </p15:clr>
        </p15:guide>
        <p15:guide id="25" pos="7219" userDrawn="1">
          <p15:clr>
            <a:srgbClr val="F26B43"/>
          </p15:clr>
        </p15:guide>
        <p15:guide id="26" pos="7265" userDrawn="1">
          <p15:clr>
            <a:srgbClr val="F26B43"/>
          </p15:clr>
        </p15:guide>
        <p15:guide id="29" orient="horz" pos="2160" userDrawn="1">
          <p15:clr>
            <a:srgbClr val="F26B43"/>
          </p15:clr>
        </p15:guide>
        <p15:guide id="30" orient="horz" pos="3974" userDrawn="1">
          <p15:clr>
            <a:srgbClr val="F26B43"/>
          </p15:clr>
        </p15:guide>
        <p15:guide id="31" orient="horz" pos="346" userDrawn="1">
          <p15:clr>
            <a:srgbClr val="F26B43"/>
          </p15:clr>
        </p15:guide>
        <p15:guide id="32" orient="horz" pos="300" userDrawn="1">
          <p15:clr>
            <a:srgbClr val="F26B43"/>
          </p15:clr>
        </p15:guide>
        <p15:guide id="33" orient="horz" pos="40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92BFBC-FD1B-701D-6AB0-F74572BBF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0E48AA-956B-0CBA-B283-25A3165342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935677-4ABD-0073-2711-35323675F9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510C8B-A5D6-43CF-A2D5-83AD9F18C458}" type="datetimeFigureOut">
              <a:rPr lang="en-CA" smtClean="0"/>
              <a:t>2025-10-20</a:t>
            </a:fld>
            <a:endParaRPr lang="en-CA"/>
          </a:p>
        </p:txBody>
      </p:sp>
      <p:sp>
        <p:nvSpPr>
          <p:cNvPr id="5" name="Footer Placeholder 4">
            <a:extLst>
              <a:ext uri="{FF2B5EF4-FFF2-40B4-BE49-F238E27FC236}">
                <a16:creationId xmlns:a16="http://schemas.microsoft.com/office/drawing/2014/main" id="{BD3F5AE6-FB36-8096-D618-6E42262D10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AA138248-EA51-787E-1FF0-7231B94D6F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B8D208-82CC-4B53-8B0F-9EEAB1F4826A}" type="slidenum">
              <a:rPr lang="en-CA" smtClean="0"/>
              <a:t>‹#›</a:t>
            </a:fld>
            <a:endParaRPr lang="en-CA"/>
          </a:p>
        </p:txBody>
      </p:sp>
    </p:spTree>
    <p:extLst>
      <p:ext uri="{BB962C8B-B14F-4D97-AF65-F5344CB8AC3E}">
        <p14:creationId xmlns:p14="http://schemas.microsoft.com/office/powerpoint/2010/main" val="1893608166"/>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65B98BE-DE9A-415E-8F6B-511371275076}"/>
              </a:ext>
            </a:extLst>
          </p:cNvPr>
          <p:cNvGraphicFramePr>
            <a:graphicFrameLocks noChangeAspect="1"/>
          </p:cNvGraphicFramePr>
          <p:nvPr userDrawn="1">
            <p:custDataLst>
              <p:tags r:id="rId10"/>
            </p:custDataLst>
            <p:extLst>
              <p:ext uri="{D42A27DB-BD31-4B8C-83A1-F6EECF244321}">
                <p14:modId xmlns:p14="http://schemas.microsoft.com/office/powerpoint/2010/main" val="4169237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5" imgH="426" progId="TCLayout.ActiveDocument.1">
                  <p:embed/>
                </p:oleObj>
              </mc:Choice>
              <mc:Fallback>
                <p:oleObj name="think-cell Slide" r:id="rId11" imgW="425" imgH="426" progId="TCLayout.ActiveDocument.1">
                  <p:embed/>
                  <p:pic>
                    <p:nvPicPr>
                      <p:cNvPr id="2" name="Object 1" hidden="1">
                        <a:extLst>
                          <a:ext uri="{FF2B5EF4-FFF2-40B4-BE49-F238E27FC236}">
                            <a16:creationId xmlns:a16="http://schemas.microsoft.com/office/drawing/2014/main" id="{A65B98BE-DE9A-415E-8F6B-51137127507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422378628"/>
      </p:ext>
    </p:extLst>
  </p:cSld>
  <p:clrMap bg1="lt1" tx1="dk1" bg2="lt2" tx2="dk2" accent1="accent1" accent2="accent2" accent3="accent3" accent4="accent4" accent5="accent5" accent6="accent6" hlink="hlink" folHlink="folHlink"/>
  <p:sldLayoutIdLst>
    <p:sldLayoutId id="2147483779" r:id="rId1"/>
    <p:sldLayoutId id="2147483763" r:id="rId2"/>
    <p:sldLayoutId id="2147483848" r:id="rId3"/>
    <p:sldLayoutId id="2147483865" r:id="rId4"/>
    <p:sldLayoutId id="2147483849" r:id="rId5"/>
    <p:sldLayoutId id="2147483863" r:id="rId6"/>
    <p:sldLayoutId id="2147483847" r:id="rId7"/>
    <p:sldLayoutId id="2147483895"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461" userDrawn="1">
          <p15:clr>
            <a:srgbClr val="F26B43"/>
          </p15:clr>
        </p15:guide>
        <p15:guide id="25" pos="7219" userDrawn="1">
          <p15:clr>
            <a:srgbClr val="F26B43"/>
          </p15:clr>
        </p15:guide>
        <p15:guide id="26" pos="7265" userDrawn="1">
          <p15:clr>
            <a:srgbClr val="F26B43"/>
          </p15:clr>
        </p15:guide>
        <p15:guide id="28" orient="horz" pos="2160" userDrawn="1">
          <p15:clr>
            <a:srgbClr val="F26B43"/>
          </p15:clr>
        </p15:guide>
        <p15:guide id="29" orient="horz" pos="300" userDrawn="1">
          <p15:clr>
            <a:srgbClr val="F26B43"/>
          </p15:clr>
        </p15:guide>
        <p15:guide id="30" orient="horz" pos="346" userDrawn="1">
          <p15:clr>
            <a:srgbClr val="F26B43"/>
          </p15:clr>
        </p15:guide>
        <p15:guide id="31" orient="horz" pos="3974" userDrawn="1">
          <p15:clr>
            <a:srgbClr val="F26B43"/>
          </p15:clr>
        </p15:guide>
        <p15:guide id="32" orient="horz" pos="4020" userDrawn="1">
          <p15:clr>
            <a:srgbClr val="F26B43"/>
          </p15:clr>
        </p15:guide>
        <p15:guide id="33" pos="3749" userDrawn="1">
          <p15:clr>
            <a:srgbClr val="F26B43"/>
          </p15:clr>
        </p15:guide>
        <p15:guide id="34" pos="318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65B98BE-DE9A-415E-8F6B-511371275076}"/>
              </a:ext>
            </a:extLst>
          </p:cNvPr>
          <p:cNvGraphicFramePr>
            <a:graphicFrameLocks noChangeAspect="1"/>
          </p:cNvGraphicFramePr>
          <p:nvPr userDrawn="1">
            <p:custDataLst>
              <p:tags r:id="rId4"/>
            </p:custDataLst>
            <p:extLst>
              <p:ext uri="{D42A27DB-BD31-4B8C-83A1-F6EECF244321}">
                <p14:modId xmlns:p14="http://schemas.microsoft.com/office/powerpoint/2010/main" val="582056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6" progId="TCLayout.ActiveDocument.1">
                  <p:embed/>
                </p:oleObj>
              </mc:Choice>
              <mc:Fallback>
                <p:oleObj name="think-cell Slide" r:id="rId5" imgW="425" imgH="426" progId="TCLayout.ActiveDocument.1">
                  <p:embed/>
                  <p:pic>
                    <p:nvPicPr>
                      <p:cNvPr id="2" name="Object 1" hidden="1">
                        <a:extLst>
                          <a:ext uri="{FF2B5EF4-FFF2-40B4-BE49-F238E27FC236}">
                            <a16:creationId xmlns:a16="http://schemas.microsoft.com/office/drawing/2014/main" id="{A65B98BE-DE9A-415E-8F6B-51137127507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89831006"/>
      </p:ext>
    </p:extLst>
  </p:cSld>
  <p:clrMap bg1="lt1" tx1="dk1" bg2="lt2" tx2="dk2" accent1="accent1" accent2="accent2" accent3="accent3" accent4="accent4" accent5="accent5" accent6="accent6" hlink="hlink" folHlink="folHlink"/>
  <p:sldLayoutIdLst>
    <p:sldLayoutId id="2147483880" r:id="rId1"/>
    <p:sldLayoutId id="214748388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1" userDrawn="1">
          <p15:clr>
            <a:srgbClr val="F26B43"/>
          </p15:clr>
        </p15:guide>
        <p15:guide id="3" pos="846" userDrawn="1">
          <p15:clr>
            <a:srgbClr val="F26B43"/>
          </p15:clr>
        </p15:guide>
        <p15:guide id="4" pos="1028" userDrawn="1">
          <p15:clr>
            <a:srgbClr val="F26B43"/>
          </p15:clr>
        </p15:guide>
        <p15:guide id="5" pos="1436" userDrawn="1">
          <p15:clr>
            <a:srgbClr val="F26B43"/>
          </p15:clr>
        </p15:guide>
        <p15:guide id="6" pos="1617" userDrawn="1">
          <p15:clr>
            <a:srgbClr val="F26B43"/>
          </p15:clr>
        </p15:guide>
        <p15:guide id="7" pos="2026" userDrawn="1">
          <p15:clr>
            <a:srgbClr val="F26B43"/>
          </p15:clr>
        </p15:guide>
        <p15:guide id="8" pos="2207" userDrawn="1">
          <p15:clr>
            <a:srgbClr val="F26B43"/>
          </p15:clr>
        </p15:guide>
        <p15:guide id="9" pos="2570" userDrawn="1">
          <p15:clr>
            <a:srgbClr val="F26B43"/>
          </p15:clr>
        </p15:guide>
        <p15:guide id="10" pos="2774" userDrawn="1">
          <p15:clr>
            <a:srgbClr val="F26B43"/>
          </p15:clr>
        </p15:guide>
        <p15:guide id="11" pos="3160" userDrawn="1">
          <p15:clr>
            <a:srgbClr val="F26B43"/>
          </p15:clr>
        </p15:guide>
        <p15:guide id="12" pos="3364" userDrawn="1">
          <p15:clr>
            <a:srgbClr val="F26B43"/>
          </p15:clr>
        </p15:guide>
        <p15:guide id="13" pos="3749" userDrawn="1">
          <p15:clr>
            <a:srgbClr val="F26B43"/>
          </p15:clr>
        </p15:guide>
        <p15:guide id="14" pos="3931" userDrawn="1">
          <p15:clr>
            <a:srgbClr val="F26B43"/>
          </p15:clr>
        </p15:guide>
        <p15:guide id="15" pos="4316" userDrawn="1">
          <p15:clr>
            <a:srgbClr val="F26B43"/>
          </p15:clr>
        </p15:guide>
        <p15:guide id="16" pos="4520" userDrawn="1">
          <p15:clr>
            <a:srgbClr val="F26B43"/>
          </p15:clr>
        </p15:guide>
        <p15:guide id="17" pos="4906" userDrawn="1">
          <p15:clr>
            <a:srgbClr val="F26B43"/>
          </p15:clr>
        </p15:guide>
        <p15:guide id="18" pos="5110" userDrawn="1">
          <p15:clr>
            <a:srgbClr val="F26B43"/>
          </p15:clr>
        </p15:guide>
        <p15:guide id="19" pos="5473" userDrawn="1">
          <p15:clr>
            <a:srgbClr val="F26B43"/>
          </p15:clr>
        </p15:guide>
        <p15:guide id="20" pos="5677" userDrawn="1">
          <p15:clr>
            <a:srgbClr val="F26B43"/>
          </p15:clr>
        </p15:guide>
        <p15:guide id="21" pos="6063" userDrawn="1">
          <p15:clr>
            <a:srgbClr val="F26B43"/>
          </p15:clr>
        </p15:guide>
        <p15:guide id="22" pos="6267" userDrawn="1">
          <p15:clr>
            <a:srgbClr val="F26B43"/>
          </p15:clr>
        </p15:guide>
        <p15:guide id="23" pos="6652" userDrawn="1">
          <p15:clr>
            <a:srgbClr val="F26B43"/>
          </p15:clr>
        </p15:guide>
        <p15:guide id="24" pos="6834" userDrawn="1">
          <p15:clr>
            <a:srgbClr val="F26B43"/>
          </p15:clr>
        </p15:guide>
        <p15:guide id="25" pos="7219" userDrawn="1">
          <p15:clr>
            <a:srgbClr val="F26B43"/>
          </p15:clr>
        </p15:guide>
        <p15:guide id="26" pos="7287" userDrawn="1">
          <p15:clr>
            <a:srgbClr val="F26B43"/>
          </p15:clr>
        </p15:guide>
        <p15:guide id="27" orient="horz" pos="2160" userDrawn="1">
          <p15:clr>
            <a:srgbClr val="F26B43"/>
          </p15:clr>
        </p15:guide>
        <p15:guide id="28" pos="415" userDrawn="1">
          <p15:clr>
            <a:srgbClr val="F26B43"/>
          </p15:clr>
        </p15:guide>
        <p15:guide id="29" orient="horz" pos="3974" userDrawn="1">
          <p15:clr>
            <a:srgbClr val="F26B43"/>
          </p15:clr>
        </p15:guide>
        <p15:guide id="30" orient="horz" pos="402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65B98BE-DE9A-415E-8F6B-511371275076}"/>
              </a:ext>
            </a:extLst>
          </p:cNvPr>
          <p:cNvGraphicFramePr>
            <a:graphicFrameLocks noChangeAspect="1"/>
          </p:cNvGraphicFramePr>
          <p:nvPr userDrawn="1">
            <p:custDataLst>
              <p:tags r:id="rId12"/>
            </p:custDataLst>
            <p:extLst>
              <p:ext uri="{D42A27DB-BD31-4B8C-83A1-F6EECF244321}">
                <p14:modId xmlns:p14="http://schemas.microsoft.com/office/powerpoint/2010/main" val="491449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25" imgH="426" progId="TCLayout.ActiveDocument.1">
                  <p:embed/>
                </p:oleObj>
              </mc:Choice>
              <mc:Fallback>
                <p:oleObj name="think-cell Slide" r:id="rId13" imgW="425" imgH="426" progId="TCLayout.ActiveDocument.1">
                  <p:embed/>
                  <p:pic>
                    <p:nvPicPr>
                      <p:cNvPr id="2" name="Object 1" hidden="1">
                        <a:extLst>
                          <a:ext uri="{FF2B5EF4-FFF2-40B4-BE49-F238E27FC236}">
                            <a16:creationId xmlns:a16="http://schemas.microsoft.com/office/drawing/2014/main" id="{A65B98BE-DE9A-415E-8F6B-51137127507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66044437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guide id="2" pos="461">
          <p15:clr>
            <a:srgbClr val="F26B43"/>
          </p15:clr>
        </p15:guide>
        <p15:guide id="3" pos="846">
          <p15:clr>
            <a:srgbClr val="F26B43"/>
          </p15:clr>
        </p15:guide>
        <p15:guide id="4" pos="1028">
          <p15:clr>
            <a:srgbClr val="F26B43"/>
          </p15:clr>
        </p15:guide>
        <p15:guide id="5" pos="1436">
          <p15:clr>
            <a:srgbClr val="F26B43"/>
          </p15:clr>
        </p15:guide>
        <p15:guide id="6" pos="1617">
          <p15:clr>
            <a:srgbClr val="F26B43"/>
          </p15:clr>
        </p15:guide>
        <p15:guide id="7" pos="2026">
          <p15:clr>
            <a:srgbClr val="F26B43"/>
          </p15:clr>
        </p15:guide>
        <p15:guide id="8" pos="2207">
          <p15:clr>
            <a:srgbClr val="F26B43"/>
          </p15:clr>
        </p15:guide>
        <p15:guide id="9" pos="2593">
          <p15:clr>
            <a:srgbClr val="F26B43"/>
          </p15:clr>
        </p15:guide>
        <p15:guide id="10" pos="2774">
          <p15:clr>
            <a:srgbClr val="F26B43"/>
          </p15:clr>
        </p15:guide>
        <p15:guide id="11" pos="3182">
          <p15:clr>
            <a:srgbClr val="F26B43"/>
          </p15:clr>
        </p15:guide>
        <p15:guide id="12" pos="3364">
          <p15:clr>
            <a:srgbClr val="F26B43"/>
          </p15:clr>
        </p15:guide>
        <p15:guide id="13" pos="3749">
          <p15:clr>
            <a:srgbClr val="F26B43"/>
          </p15:clr>
        </p15:guide>
        <p15:guide id="14" pos="3931">
          <p15:clr>
            <a:srgbClr val="F26B43"/>
          </p15:clr>
        </p15:guide>
        <p15:guide id="15" pos="4316">
          <p15:clr>
            <a:srgbClr val="F26B43"/>
          </p15:clr>
        </p15:guide>
        <p15:guide id="16" pos="4498">
          <p15:clr>
            <a:srgbClr val="F26B43"/>
          </p15:clr>
        </p15:guide>
        <p15:guide id="17" pos="4906">
          <p15:clr>
            <a:srgbClr val="F26B43"/>
          </p15:clr>
        </p15:guide>
        <p15:guide id="18" pos="5087">
          <p15:clr>
            <a:srgbClr val="F26B43"/>
          </p15:clr>
        </p15:guide>
        <p15:guide id="19" pos="5473">
          <p15:clr>
            <a:srgbClr val="F26B43"/>
          </p15:clr>
        </p15:guide>
        <p15:guide id="20" pos="5654">
          <p15:clr>
            <a:srgbClr val="F26B43"/>
          </p15:clr>
        </p15:guide>
        <p15:guide id="21" pos="6063">
          <p15:clr>
            <a:srgbClr val="F26B43"/>
          </p15:clr>
        </p15:guide>
        <p15:guide id="22" pos="6244">
          <p15:clr>
            <a:srgbClr val="F26B43"/>
          </p15:clr>
        </p15:guide>
        <p15:guide id="23" pos="6652">
          <p15:clr>
            <a:srgbClr val="F26B43"/>
          </p15:clr>
        </p15:guide>
        <p15:guide id="24" pos="6834">
          <p15:clr>
            <a:srgbClr val="F26B43"/>
          </p15:clr>
        </p15:guide>
        <p15:guide id="25" pos="7219">
          <p15:clr>
            <a:srgbClr val="F26B43"/>
          </p15:clr>
        </p15:guide>
        <p15:guide id="26" pos="7265">
          <p15:clr>
            <a:srgbClr val="F26B43"/>
          </p15:clr>
        </p15:guide>
        <p15:guide id="28" orient="horz" pos="2160">
          <p15:clr>
            <a:srgbClr val="F26B43"/>
          </p15:clr>
        </p15:guide>
        <p15:guide id="29" pos="3840">
          <p15:clr>
            <a:srgbClr val="F26B43"/>
          </p15:clr>
        </p15:guide>
        <p15:guide id="30" orient="horz" pos="4042">
          <p15:clr>
            <a:srgbClr val="F26B43"/>
          </p15:clr>
        </p15:guide>
        <p15:guide id="31" orient="horz" pos="4088">
          <p15:clr>
            <a:srgbClr val="F26B43"/>
          </p15:clr>
        </p15:guide>
        <p15:guide id="32" orient="horz" pos="799">
          <p15:clr>
            <a:srgbClr val="F26B43"/>
          </p15:clr>
        </p15:guide>
        <p15:guide id="33" orient="horz" pos="61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78D8D35-F9D3-4941-A0C3-DCBF4AEB594A}"/>
              </a:ext>
            </a:extLst>
          </p:cNvPr>
          <p:cNvGraphicFramePr>
            <a:graphicFrameLocks noChangeAspect="1"/>
          </p:cNvGraphicFramePr>
          <p:nvPr userDrawn="1">
            <p:custDataLst>
              <p:tags r:id="rId5"/>
            </p:custDataLst>
            <p:extLst>
              <p:ext uri="{D42A27DB-BD31-4B8C-83A1-F6EECF244321}">
                <p14:modId xmlns:p14="http://schemas.microsoft.com/office/powerpoint/2010/main" val="1229441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25" imgH="426" progId="TCLayout.ActiveDocument.1">
                  <p:embed/>
                </p:oleObj>
              </mc:Choice>
              <mc:Fallback>
                <p:oleObj name="think-cell Slide" r:id="rId6" imgW="425" imgH="426" progId="TCLayout.ActiveDocument.1">
                  <p:embed/>
                  <p:pic>
                    <p:nvPicPr>
                      <p:cNvPr id="7" name="Object 6" hidden="1">
                        <a:extLst>
                          <a:ext uri="{FF2B5EF4-FFF2-40B4-BE49-F238E27FC236}">
                            <a16:creationId xmlns:a16="http://schemas.microsoft.com/office/drawing/2014/main" id="{C78D8D35-F9D3-4941-A0C3-DCBF4AEB594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522561867"/>
      </p:ext>
    </p:extLst>
  </p:cSld>
  <p:clrMap bg1="lt1" tx1="dk1" bg2="lt2" tx2="dk2" accent1="accent1" accent2="accent2" accent3="accent3" accent4="accent4" accent5="accent5" accent6="accent6" hlink="hlink" folHlink="folHlink"/>
  <p:sldLayoutIdLst>
    <p:sldLayoutId id="2147483716" r:id="rId1"/>
    <p:sldLayoutId id="2147483733" r:id="rId2"/>
    <p:sldLayoutId id="21474838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pos="461" userDrawn="1">
          <p15:clr>
            <a:srgbClr val="F26B43"/>
          </p15:clr>
        </p15:guide>
        <p15:guide id="3" pos="846" userDrawn="1">
          <p15:clr>
            <a:srgbClr val="F26B43"/>
          </p15:clr>
        </p15:guide>
        <p15:guide id="4" pos="1028" userDrawn="1">
          <p15:clr>
            <a:srgbClr val="F26B43"/>
          </p15:clr>
        </p15:guide>
        <p15:guide id="5" pos="1436" userDrawn="1">
          <p15:clr>
            <a:srgbClr val="F26B43"/>
          </p15:clr>
        </p15:guide>
        <p15:guide id="6" pos="1617" userDrawn="1">
          <p15:clr>
            <a:srgbClr val="F26B43"/>
          </p15:clr>
        </p15:guide>
        <p15:guide id="7" pos="2003" userDrawn="1">
          <p15:clr>
            <a:srgbClr val="F26B43"/>
          </p15:clr>
        </p15:guide>
        <p15:guide id="8" pos="2184" userDrawn="1">
          <p15:clr>
            <a:srgbClr val="F26B43"/>
          </p15:clr>
        </p15:guide>
        <p15:guide id="9" pos="2570" userDrawn="1">
          <p15:clr>
            <a:srgbClr val="F26B43"/>
          </p15:clr>
        </p15:guide>
        <p15:guide id="10" pos="2774" userDrawn="1">
          <p15:clr>
            <a:srgbClr val="F26B43"/>
          </p15:clr>
        </p15:guide>
        <p15:guide id="11" pos="3160" userDrawn="1">
          <p15:clr>
            <a:srgbClr val="F26B43"/>
          </p15:clr>
        </p15:guide>
        <p15:guide id="12" pos="3364" userDrawn="1">
          <p15:clr>
            <a:srgbClr val="F26B43"/>
          </p15:clr>
        </p15:guide>
        <p15:guide id="13" pos="3749" userDrawn="1">
          <p15:clr>
            <a:srgbClr val="F26B43"/>
          </p15:clr>
        </p15:guide>
        <p15:guide id="14" pos="3931" userDrawn="1">
          <p15:clr>
            <a:srgbClr val="F26B43"/>
          </p15:clr>
        </p15:guide>
        <p15:guide id="15" pos="4316" userDrawn="1">
          <p15:clr>
            <a:srgbClr val="F26B43"/>
          </p15:clr>
        </p15:guide>
        <p15:guide id="16" pos="4520" userDrawn="1">
          <p15:clr>
            <a:srgbClr val="F26B43"/>
          </p15:clr>
        </p15:guide>
        <p15:guide id="17" pos="4906" userDrawn="1">
          <p15:clr>
            <a:srgbClr val="F26B43"/>
          </p15:clr>
        </p15:guide>
        <p15:guide id="18" pos="5110" userDrawn="1">
          <p15:clr>
            <a:srgbClr val="F26B43"/>
          </p15:clr>
        </p15:guide>
        <p15:guide id="19" pos="5473" userDrawn="1">
          <p15:clr>
            <a:srgbClr val="F26B43"/>
          </p15:clr>
        </p15:guide>
        <p15:guide id="20" pos="5677" userDrawn="1">
          <p15:clr>
            <a:srgbClr val="F26B43"/>
          </p15:clr>
        </p15:guide>
        <p15:guide id="21" pos="6063" userDrawn="1">
          <p15:clr>
            <a:srgbClr val="F26B43"/>
          </p15:clr>
        </p15:guide>
        <p15:guide id="22" pos="6267" userDrawn="1">
          <p15:clr>
            <a:srgbClr val="F26B43"/>
          </p15:clr>
        </p15:guide>
        <p15:guide id="23" pos="6652" userDrawn="1">
          <p15:clr>
            <a:srgbClr val="F26B43"/>
          </p15:clr>
        </p15:guide>
        <p15:guide id="24" pos="6834" userDrawn="1">
          <p15:clr>
            <a:srgbClr val="F26B43"/>
          </p15:clr>
        </p15:guide>
        <p15:guide id="25" pos="7219" userDrawn="1">
          <p15:clr>
            <a:srgbClr val="F26B43"/>
          </p15:clr>
        </p15:guide>
        <p15:guide id="26" pos="72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51.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52.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tags" Target="../tags/tag53.xml"/><Relationship Id="rId6" Type="http://schemas.openxmlformats.org/officeDocument/2006/relationships/hyperlink" Target="mailto:sustainability@nanaimo.ca" TargetMode="Externa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3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app.bchydro.com/accounts-billing/rates-energy-use/access-load-data/request.html" TargetMode="Externa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49.xml"/><Relationship Id="rId5" Type="http://schemas.openxmlformats.org/officeDocument/2006/relationships/image" Target="../media/image1.emf"/><Relationship Id="rId4" Type="http://schemas.openxmlformats.org/officeDocument/2006/relationships/oleObject" Target="../embeddings/oleObject3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tags" Target="../tags/tag50.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3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B03E0-9241-4E66-B043-C02AF6823EAC}"/>
              </a:ext>
            </a:extLst>
          </p:cNvPr>
          <p:cNvSpPr>
            <a:spLocks noGrp="1"/>
          </p:cNvSpPr>
          <p:nvPr>
            <p:ph type="title"/>
          </p:nvPr>
        </p:nvSpPr>
        <p:spPr/>
        <p:txBody>
          <a:bodyPr>
            <a:noAutofit/>
          </a:bodyPr>
          <a:lstStyle/>
          <a:p>
            <a:r>
              <a:rPr lang="en-CA" sz="2800" dirty="0">
                <a:latin typeface="Century Gothic" panose="020B0502020202020204" pitchFamily="34" charset="0"/>
              </a:rPr>
              <a:t>Welcome! </a:t>
            </a:r>
          </a:p>
        </p:txBody>
      </p:sp>
      <p:sp>
        <p:nvSpPr>
          <p:cNvPr id="3" name="Text Placeholder 2">
            <a:extLst>
              <a:ext uri="{FF2B5EF4-FFF2-40B4-BE49-F238E27FC236}">
                <a16:creationId xmlns:a16="http://schemas.microsoft.com/office/drawing/2014/main" id="{9D1FD5CB-2C72-6410-F7E7-1B7E02B24866}"/>
              </a:ext>
            </a:extLst>
          </p:cNvPr>
          <p:cNvSpPr>
            <a:spLocks noGrp="1"/>
          </p:cNvSpPr>
          <p:nvPr>
            <p:ph type="body" idx="10"/>
          </p:nvPr>
        </p:nvSpPr>
        <p:spPr/>
        <p:txBody>
          <a:bodyPr/>
          <a:lstStyle/>
          <a:p>
            <a:endParaRPr lang="en-CA"/>
          </a:p>
        </p:txBody>
      </p:sp>
      <p:sp>
        <p:nvSpPr>
          <p:cNvPr id="6" name="Text Placeholder 2">
            <a:extLst>
              <a:ext uri="{FF2B5EF4-FFF2-40B4-BE49-F238E27FC236}">
                <a16:creationId xmlns:a16="http://schemas.microsoft.com/office/drawing/2014/main" id="{03389AAF-5CF7-4BFD-98FA-54FA572AC214}"/>
              </a:ext>
            </a:extLst>
          </p:cNvPr>
          <p:cNvSpPr txBox="1">
            <a:spLocks/>
          </p:cNvSpPr>
          <p:nvPr/>
        </p:nvSpPr>
        <p:spPr>
          <a:xfrm>
            <a:off x="269092" y="1555053"/>
            <a:ext cx="6203897" cy="973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accent2"/>
                </a:solidFill>
                <a:latin typeface="Century Gothic" panose="020B0502020202020204" pitchFamily="34" charset="0"/>
              </a:rPr>
              <a:t>The meeting has not yet started. </a:t>
            </a:r>
          </a:p>
          <a:p>
            <a:pPr marL="0" indent="0" algn="ctr">
              <a:buNone/>
            </a:pPr>
            <a:r>
              <a:rPr lang="en-US" sz="2000" b="1" dirty="0">
                <a:solidFill>
                  <a:schemeClr val="accent2"/>
                </a:solidFill>
                <a:latin typeface="Century Gothic" panose="020B0502020202020204" pitchFamily="34" charset="0"/>
              </a:rPr>
              <a:t>Please follow the instructions below to set up: </a:t>
            </a:r>
            <a:endParaRPr lang="en-CA" sz="2000" b="1" dirty="0">
              <a:solidFill>
                <a:schemeClr val="accent2"/>
              </a:solidFill>
              <a:latin typeface="Century Gothic" panose="020B0502020202020204" pitchFamily="34" charset="0"/>
            </a:endParaRPr>
          </a:p>
        </p:txBody>
      </p:sp>
      <p:sp>
        <p:nvSpPr>
          <p:cNvPr id="7" name="TextBox 6">
            <a:extLst>
              <a:ext uri="{FF2B5EF4-FFF2-40B4-BE49-F238E27FC236}">
                <a16:creationId xmlns:a16="http://schemas.microsoft.com/office/drawing/2014/main" id="{7CCDA62A-0793-4F0E-A14E-35C256F13DA8}"/>
              </a:ext>
            </a:extLst>
          </p:cNvPr>
          <p:cNvSpPr txBox="1"/>
          <p:nvPr/>
        </p:nvSpPr>
        <p:spPr>
          <a:xfrm>
            <a:off x="269092" y="2828925"/>
            <a:ext cx="6203897" cy="3799677"/>
          </a:xfrm>
          <a:prstGeom prst="rect">
            <a:avLst/>
          </a:prstGeom>
          <a:noFill/>
          <a:ln>
            <a:noFill/>
          </a:ln>
        </p:spPr>
        <p:txBody>
          <a:bodyPr wrap="square" lIns="360000" tIns="360000" rIns="360000" bIns="360000" anchor="t">
            <a:noAutofit/>
          </a:bodyPr>
          <a:lstStyle/>
          <a:p>
            <a:pPr marL="360000" indent="-360000" defTabSz="685800">
              <a:lnSpc>
                <a:spcPct val="110000"/>
              </a:lnSpc>
              <a:spcAft>
                <a:spcPts val="500"/>
              </a:spcAft>
              <a:buClr>
                <a:schemeClr val="accent1"/>
              </a:buClr>
              <a:buSzPct val="100000"/>
              <a:buFont typeface="Arial" panose="020B0604020202020204" pitchFamily="34" charset="0"/>
              <a:buChar char="•"/>
              <a:defRPr/>
            </a:pPr>
            <a:r>
              <a:rPr kumimoji="0" lang="en-US" sz="2000" b="0" i="0" u="none" strike="noStrike" kern="1200" cap="none" normalizeH="0" baseline="0" noProof="0" dirty="0">
                <a:ln>
                  <a:noFill/>
                </a:ln>
                <a:solidFill>
                  <a:srgbClr val="414144"/>
                </a:solidFill>
                <a:effectLst/>
                <a:uLnTx/>
                <a:uFillTx/>
                <a:latin typeface="Century Gothic" panose="020B0502020202020204" pitchFamily="34" charset="0"/>
                <a:cs typeface="Calibri"/>
              </a:rPr>
              <a:t>Please </a:t>
            </a:r>
            <a:r>
              <a:rPr kumimoji="0" lang="en-US" sz="2000" b="1" i="0" u="none" strike="noStrike" kern="1200" cap="none" normalizeH="0" baseline="0" noProof="0" dirty="0">
                <a:ln>
                  <a:noFill/>
                </a:ln>
                <a:solidFill>
                  <a:srgbClr val="414144"/>
                </a:solidFill>
                <a:effectLst/>
                <a:uLnTx/>
                <a:uFillTx/>
                <a:latin typeface="Century Gothic" panose="020B0502020202020204" pitchFamily="34" charset="0"/>
                <a:cs typeface="Calibri"/>
              </a:rPr>
              <a:t>mute yourself </a:t>
            </a:r>
            <a:r>
              <a:rPr kumimoji="0" lang="en-US" sz="2000" b="0" i="0" u="none" strike="noStrike" kern="1200" cap="none" normalizeH="0" baseline="0" noProof="0" dirty="0">
                <a:ln>
                  <a:noFill/>
                </a:ln>
                <a:solidFill>
                  <a:srgbClr val="414144"/>
                </a:solidFill>
                <a:effectLst/>
                <a:uLnTx/>
                <a:uFillTx/>
                <a:latin typeface="Century Gothic" panose="020B0502020202020204" pitchFamily="34" charset="0"/>
                <a:cs typeface="Calibri"/>
              </a:rPr>
              <a:t>during presentations to reduce background noise.</a:t>
            </a:r>
          </a:p>
          <a:p>
            <a:pPr marL="360000" indent="-360000" defTabSz="685800">
              <a:lnSpc>
                <a:spcPct val="110000"/>
              </a:lnSpc>
              <a:spcBef>
                <a:spcPts val="750"/>
              </a:spcBef>
              <a:spcAft>
                <a:spcPts val="500"/>
              </a:spcAft>
              <a:buClr>
                <a:schemeClr val="accent1"/>
              </a:buClr>
              <a:buSzPct val="100000"/>
              <a:buFont typeface="Arial" panose="020B0604020202020204" pitchFamily="34" charset="0"/>
              <a:buChar char="•"/>
              <a:defRPr/>
            </a:pPr>
            <a:r>
              <a:rPr lang="en-US" sz="2000" dirty="0">
                <a:solidFill>
                  <a:srgbClr val="414144"/>
                </a:solidFill>
                <a:latin typeface="Century Gothic" panose="020B0502020202020204" pitchFamily="34" charset="0"/>
                <a:cs typeface="Calibri"/>
              </a:rPr>
              <a:t>If you have any questions or comments, feel free to share them through the </a:t>
            </a:r>
            <a:r>
              <a:rPr lang="en-US" sz="2000" b="1" dirty="0">
                <a:solidFill>
                  <a:srgbClr val="414144"/>
                </a:solidFill>
                <a:latin typeface="Century Gothic" panose="020B0502020202020204" pitchFamily="34" charset="0"/>
                <a:cs typeface="Calibri"/>
              </a:rPr>
              <a:t>group chat.</a:t>
            </a:r>
          </a:p>
        </p:txBody>
      </p:sp>
      <p:sp>
        <p:nvSpPr>
          <p:cNvPr id="5" name="Rectangle: Single Corner Snipped 4">
            <a:extLst>
              <a:ext uri="{FF2B5EF4-FFF2-40B4-BE49-F238E27FC236}">
                <a16:creationId xmlns:a16="http://schemas.microsoft.com/office/drawing/2014/main" id="{3A4C0E78-4A87-4435-A432-950F75C176D2}"/>
              </a:ext>
            </a:extLst>
          </p:cNvPr>
          <p:cNvSpPr/>
          <p:nvPr/>
        </p:nvSpPr>
        <p:spPr>
          <a:xfrm>
            <a:off x="6472988" y="1158285"/>
            <a:ext cx="5566611" cy="5470317"/>
          </a:xfrm>
          <a:prstGeom prst="snip1Rect">
            <a:avLst/>
          </a:prstGeom>
          <a:solidFill>
            <a:srgbClr val="E7F2FF"/>
          </a:solidFill>
          <a:ln>
            <a:solidFill>
              <a:srgbClr val="E7F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a:solidFill>
                  <a:srgbClr val="013766"/>
                </a:solidFill>
                <a:highlight>
                  <a:srgbClr val="FFFF00"/>
                </a:highlight>
                <a:latin typeface="Century Gothic" panose="020B0502020202020204" pitchFamily="34" charset="0"/>
              </a:rPr>
              <a:t>Housekeeping:</a:t>
            </a:r>
          </a:p>
          <a:p>
            <a:endParaRPr lang="en-CA" b="1" dirty="0">
              <a:solidFill>
                <a:srgbClr val="013766"/>
              </a:solidFill>
              <a:latin typeface="Century Gothic" panose="020B0502020202020204" pitchFamily="34" charset="0"/>
            </a:endParaRPr>
          </a:p>
          <a:p>
            <a:endParaRPr lang="en-CA" b="1" dirty="0">
              <a:solidFill>
                <a:srgbClr val="013766"/>
              </a:solidFill>
              <a:latin typeface="Century Gothic" panose="020B0502020202020204" pitchFamily="34" charset="0"/>
            </a:endParaRPr>
          </a:p>
          <a:p>
            <a:r>
              <a:rPr lang="en-CA" b="1" dirty="0">
                <a:solidFill>
                  <a:srgbClr val="013766"/>
                </a:solidFill>
                <a:latin typeface="Century Gothic" panose="020B0502020202020204" pitchFamily="34" charset="0"/>
              </a:rPr>
              <a:t>Zoom participation </a:t>
            </a:r>
            <a:r>
              <a:rPr lang="en-CA" i="1" dirty="0">
                <a:solidFill>
                  <a:srgbClr val="013766"/>
                </a:solidFill>
                <a:latin typeface="Century Gothic" panose="020B0502020202020204" pitchFamily="34" charset="0"/>
              </a:rPr>
              <a:t>by phone:</a:t>
            </a:r>
          </a:p>
          <a:p>
            <a:pPr lvl="1"/>
            <a:r>
              <a:rPr lang="en-US" dirty="0">
                <a:solidFill>
                  <a:srgbClr val="013766"/>
                </a:solidFill>
                <a:latin typeface="Century Gothic" panose="020B0502020202020204" pitchFamily="34" charset="0"/>
              </a:rPr>
              <a:t>- Use *6 to mute and unmute</a:t>
            </a:r>
          </a:p>
          <a:p>
            <a:pPr lvl="1"/>
            <a:r>
              <a:rPr lang="en-US" dirty="0">
                <a:solidFill>
                  <a:srgbClr val="013766"/>
                </a:solidFill>
                <a:latin typeface="Century Gothic" panose="020B0502020202020204" pitchFamily="34" charset="0"/>
              </a:rPr>
              <a:t>- Use *9 to raise your hand</a:t>
            </a:r>
            <a:r>
              <a:rPr lang="en-CA" dirty="0">
                <a:solidFill>
                  <a:srgbClr val="013766"/>
                </a:solidFill>
                <a:latin typeface="Century Gothic" panose="020B0502020202020204" pitchFamily="34" charset="0"/>
              </a:rPr>
              <a:t> </a:t>
            </a:r>
          </a:p>
          <a:p>
            <a:pPr lvl="1"/>
            <a:endParaRPr lang="en-CA" dirty="0">
              <a:solidFill>
                <a:srgbClr val="013766"/>
              </a:solidFill>
              <a:latin typeface="Century Gothic" panose="020B0502020202020204" pitchFamily="34" charset="0"/>
            </a:endParaRPr>
          </a:p>
          <a:p>
            <a:pPr marL="0" lvl="1"/>
            <a:r>
              <a:rPr lang="en-CA" b="1" dirty="0">
                <a:solidFill>
                  <a:srgbClr val="013766"/>
                </a:solidFill>
                <a:latin typeface="Century Gothic" panose="020B0502020202020204" pitchFamily="34" charset="0"/>
              </a:rPr>
              <a:t>Zoom participation </a:t>
            </a:r>
            <a:r>
              <a:rPr lang="en-CA" i="1" dirty="0">
                <a:solidFill>
                  <a:srgbClr val="013766"/>
                </a:solidFill>
                <a:latin typeface="Century Gothic" panose="020B0502020202020204" pitchFamily="34" charset="0"/>
              </a:rPr>
              <a:t>by laptop or device:</a:t>
            </a:r>
          </a:p>
          <a:p>
            <a:pPr lvl="1"/>
            <a:r>
              <a:rPr lang="en-CA" dirty="0">
                <a:solidFill>
                  <a:srgbClr val="013766"/>
                </a:solidFill>
                <a:latin typeface="Century Gothic" panose="020B0502020202020204" pitchFamily="34" charset="0"/>
              </a:rPr>
              <a:t>- Click or press the microphone </a:t>
            </a:r>
            <a:r>
              <a:rPr lang="en-US" dirty="0">
                <a:solidFill>
                  <a:srgbClr val="013766"/>
                </a:solidFill>
                <a:latin typeface="Century Gothic" panose="020B0502020202020204" pitchFamily="34" charset="0"/>
              </a:rPr>
              <a:t>icon to mute and unmute</a:t>
            </a:r>
          </a:p>
          <a:p>
            <a:pPr lvl="1"/>
            <a:r>
              <a:rPr lang="en-US" dirty="0">
                <a:solidFill>
                  <a:srgbClr val="013766"/>
                </a:solidFill>
                <a:latin typeface="Century Gothic" panose="020B0502020202020204" pitchFamily="34" charset="0"/>
              </a:rPr>
              <a:t>- Click the hand icon to raise your hand</a:t>
            </a:r>
            <a:r>
              <a:rPr lang="en-CA" dirty="0">
                <a:solidFill>
                  <a:srgbClr val="013766"/>
                </a:solidFill>
                <a:latin typeface="Century Gothic" panose="020B0502020202020204" pitchFamily="34" charset="0"/>
              </a:rPr>
              <a:t> </a:t>
            </a:r>
          </a:p>
          <a:p>
            <a:pPr marL="0" lvl="1"/>
            <a:endParaRPr lang="en-CA" dirty="0">
              <a:solidFill>
                <a:srgbClr val="013766"/>
              </a:solidFill>
              <a:latin typeface="Century Gothic" panose="020B0502020202020204" pitchFamily="34" charset="0"/>
            </a:endParaRPr>
          </a:p>
          <a:p>
            <a:endParaRPr lang="en-CA" dirty="0">
              <a:solidFill>
                <a:srgbClr val="013766"/>
              </a:solidFill>
              <a:latin typeface="Century Gothic" panose="020B0502020202020204" pitchFamily="34" charset="0"/>
            </a:endParaRPr>
          </a:p>
          <a:p>
            <a:r>
              <a:rPr lang="en-CA" dirty="0">
                <a:solidFill>
                  <a:srgbClr val="013766"/>
                </a:solidFill>
                <a:latin typeface="Century Gothic" panose="020B0502020202020204" pitchFamily="34" charset="0"/>
              </a:rPr>
              <a:t>Having issues connecting to Zoom? </a:t>
            </a:r>
          </a:p>
          <a:p>
            <a:pPr lvl="1"/>
            <a:r>
              <a:rPr lang="en-CA" dirty="0">
                <a:solidFill>
                  <a:srgbClr val="013766"/>
                </a:solidFill>
                <a:latin typeface="Century Gothic" panose="020B0502020202020204" pitchFamily="34" charset="0"/>
              </a:rPr>
              <a:t>Send a message in the Zoom chat. </a:t>
            </a:r>
            <a:r>
              <a:rPr lang="en-CA" b="1" dirty="0">
                <a:solidFill>
                  <a:srgbClr val="013766"/>
                </a:solidFill>
                <a:latin typeface="Century Gothic" panose="020B0502020202020204" pitchFamily="34" charset="0"/>
              </a:rPr>
              <a:t>Will</a:t>
            </a:r>
            <a:r>
              <a:rPr lang="en-CA" dirty="0">
                <a:solidFill>
                  <a:srgbClr val="013766"/>
                </a:solidFill>
                <a:latin typeface="Century Gothic" panose="020B0502020202020204" pitchFamily="34" charset="0"/>
              </a:rPr>
              <a:t> will respond with technical support.</a:t>
            </a:r>
          </a:p>
        </p:txBody>
      </p:sp>
    </p:spTree>
    <p:extLst>
      <p:ext uri="{BB962C8B-B14F-4D97-AF65-F5344CB8AC3E}">
        <p14:creationId xmlns:p14="http://schemas.microsoft.com/office/powerpoint/2010/main" val="3431576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19B9E5-86C8-FE8B-49B3-9C189D3D748A}"/>
              </a:ext>
            </a:extLst>
          </p:cNvPr>
          <p:cNvSpPr>
            <a:spLocks noGrp="1"/>
          </p:cNvSpPr>
          <p:nvPr>
            <p:ph type="title"/>
          </p:nvPr>
        </p:nvSpPr>
        <p:spPr/>
        <p:txBody>
          <a:bodyPr>
            <a:normAutofit/>
          </a:bodyPr>
          <a:lstStyle/>
          <a:p>
            <a:r>
              <a:rPr lang="en-CA" dirty="0"/>
              <a:t>Questions Owners and Managers May Face:</a:t>
            </a:r>
          </a:p>
        </p:txBody>
      </p:sp>
      <p:sp>
        <p:nvSpPr>
          <p:cNvPr id="5" name="Text Placeholder 4">
            <a:extLst>
              <a:ext uri="{FF2B5EF4-FFF2-40B4-BE49-F238E27FC236}">
                <a16:creationId xmlns:a16="http://schemas.microsoft.com/office/drawing/2014/main" id="{0E3BE96B-E3C4-9A75-9F43-BDB9299E318A}"/>
              </a:ext>
            </a:extLst>
          </p:cNvPr>
          <p:cNvSpPr>
            <a:spLocks noGrp="1"/>
          </p:cNvSpPr>
          <p:nvPr>
            <p:ph type="body" idx="10"/>
          </p:nvPr>
        </p:nvSpPr>
        <p:spPr/>
        <p:txBody>
          <a:bodyPr/>
          <a:lstStyle/>
          <a:p>
            <a:endParaRPr lang="en-CA"/>
          </a:p>
        </p:txBody>
      </p:sp>
      <p:graphicFrame>
        <p:nvGraphicFramePr>
          <p:cNvPr id="7" name="Diagram 6">
            <a:extLst>
              <a:ext uri="{FF2B5EF4-FFF2-40B4-BE49-F238E27FC236}">
                <a16:creationId xmlns:a16="http://schemas.microsoft.com/office/drawing/2014/main" id="{D11BE28A-DF99-60DD-5657-C9A77C9B2987}"/>
              </a:ext>
            </a:extLst>
          </p:cNvPr>
          <p:cNvGraphicFramePr/>
          <p:nvPr>
            <p:extLst>
              <p:ext uri="{D42A27DB-BD31-4B8C-83A1-F6EECF244321}">
                <p14:modId xmlns:p14="http://schemas.microsoft.com/office/powerpoint/2010/main" val="16414204"/>
              </p:ext>
            </p:extLst>
          </p:nvPr>
        </p:nvGraphicFramePr>
        <p:xfrm>
          <a:off x="705200" y="864399"/>
          <a:ext cx="10790113" cy="2700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Table 7">
            <a:extLst>
              <a:ext uri="{FF2B5EF4-FFF2-40B4-BE49-F238E27FC236}">
                <a16:creationId xmlns:a16="http://schemas.microsoft.com/office/drawing/2014/main" id="{C54A9EDE-7006-2656-4ACE-74D0CB529E77}"/>
              </a:ext>
            </a:extLst>
          </p:cNvPr>
          <p:cNvGraphicFramePr>
            <a:graphicFrameLocks noGrp="1"/>
          </p:cNvGraphicFramePr>
          <p:nvPr>
            <p:extLst>
              <p:ext uri="{D42A27DB-BD31-4B8C-83A1-F6EECF244321}">
                <p14:modId xmlns:p14="http://schemas.microsoft.com/office/powerpoint/2010/main" val="3795085251"/>
              </p:ext>
            </p:extLst>
          </p:nvPr>
        </p:nvGraphicFramePr>
        <p:xfrm>
          <a:off x="705200" y="3517628"/>
          <a:ext cx="10790113" cy="645795"/>
        </p:xfrm>
        <a:graphic>
          <a:graphicData uri="http://schemas.openxmlformats.org/drawingml/2006/table">
            <a:tbl>
              <a:tblPr firstRow="1" firstCol="1" bandRow="1">
                <a:tableStyleId>{69012ECD-51FC-41F1-AA8D-1B2483CD663E}</a:tableStyleId>
              </a:tblPr>
              <a:tblGrid>
                <a:gridCol w="1969436">
                  <a:extLst>
                    <a:ext uri="{9D8B030D-6E8A-4147-A177-3AD203B41FA5}">
                      <a16:colId xmlns:a16="http://schemas.microsoft.com/office/drawing/2014/main" val="2262849079"/>
                    </a:ext>
                  </a:extLst>
                </a:gridCol>
                <a:gridCol w="8820677">
                  <a:extLst>
                    <a:ext uri="{9D8B030D-6E8A-4147-A177-3AD203B41FA5}">
                      <a16:colId xmlns:a16="http://schemas.microsoft.com/office/drawing/2014/main" val="4235347886"/>
                    </a:ext>
                  </a:extLst>
                </a:gridCol>
              </a:tblGrid>
              <a:tr h="645795">
                <a:tc>
                  <a:txBody>
                    <a:bodyPr/>
                    <a:lstStyle/>
                    <a:p>
                      <a:pPr algn="ctr">
                        <a:lnSpc>
                          <a:spcPct val="107000"/>
                        </a:lnSpc>
                        <a:spcAft>
                          <a:spcPts val="800"/>
                        </a:spcAft>
                        <a:buNone/>
                      </a:pPr>
                      <a:r>
                        <a:rPr lang="en-CA" sz="1300" dirty="0">
                          <a:solidFill>
                            <a:schemeClr val="bg1">
                              <a:lumMod val="50000"/>
                            </a:schemeClr>
                          </a:solidFill>
                          <a:effectLst/>
                        </a:rPr>
                        <a:t>Addressed in </a:t>
                      </a:r>
                      <a:r>
                        <a:rPr lang="en-CA" sz="1300" u="none" dirty="0">
                          <a:solidFill>
                            <a:schemeClr val="bg1">
                              <a:lumMod val="50000"/>
                            </a:schemeClr>
                          </a:solidFill>
                          <a:effectLst/>
                        </a:rPr>
                        <a:t>Educational Guide</a:t>
                      </a:r>
                      <a:endParaRPr lang="en-CA" sz="1100" u="none" dirty="0">
                        <a:solidFill>
                          <a:schemeClr val="bg1">
                            <a:lumMod val="50000"/>
                          </a:schemeClr>
                        </a:solidFill>
                        <a:effectLst/>
                        <a:latin typeface="Avenir Next LT Pro" panose="020B0504020202020204" pitchFamily="34" charset="0"/>
                        <a:ea typeface="Avenir Next LT Pro" panose="020B0504020202020204" pitchFamily="34" charset="0"/>
                        <a:cs typeface="Times New Roman" panose="02020603050405020304" pitchFamily="18" charset="0"/>
                      </a:endParaRPr>
                    </a:p>
                  </a:txBody>
                  <a:tcPr marL="68580" marR="68580" marT="0" marB="0" anchor="ctr">
                    <a:noFill/>
                  </a:tcPr>
                </a:tc>
                <a:tc>
                  <a:txBody>
                    <a:bodyPr/>
                    <a:lstStyle/>
                    <a:p>
                      <a:pPr algn="ctr">
                        <a:lnSpc>
                          <a:spcPct val="107000"/>
                        </a:lnSpc>
                        <a:spcAft>
                          <a:spcPts val="800"/>
                        </a:spcAft>
                        <a:buNone/>
                      </a:pPr>
                      <a:r>
                        <a:rPr lang="en-CA" sz="2000" b="0" dirty="0">
                          <a:solidFill>
                            <a:schemeClr val="accent1"/>
                          </a:solidFill>
                          <a:effectLst/>
                        </a:rPr>
                        <a:t>The Capacity Assessment Grant can help these questions.</a:t>
                      </a:r>
                      <a:endParaRPr lang="en-CA" sz="1800" b="0" dirty="0">
                        <a:solidFill>
                          <a:schemeClr val="accent1"/>
                        </a:solidFill>
                        <a:effectLst/>
                        <a:latin typeface="Avenir Next LT Pro" panose="020B0504020202020204" pitchFamily="34" charset="0"/>
                        <a:ea typeface="Avenir Next LT Pro" panose="020B0504020202020204" pitchFamily="34"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31859995"/>
                  </a:ext>
                </a:extLst>
              </a:tr>
            </a:tbl>
          </a:graphicData>
        </a:graphic>
      </p:graphicFrame>
      <p:sp>
        <p:nvSpPr>
          <p:cNvPr id="10" name="TextBox 9">
            <a:extLst>
              <a:ext uri="{FF2B5EF4-FFF2-40B4-BE49-F238E27FC236}">
                <a16:creationId xmlns:a16="http://schemas.microsoft.com/office/drawing/2014/main" id="{EA808990-41D8-444F-6044-BDFA211DF8E3}"/>
              </a:ext>
            </a:extLst>
          </p:cNvPr>
          <p:cNvSpPr txBox="1"/>
          <p:nvPr/>
        </p:nvSpPr>
        <p:spPr>
          <a:xfrm>
            <a:off x="489857" y="6487367"/>
            <a:ext cx="7830178" cy="278666"/>
          </a:xfrm>
          <a:prstGeom prst="rect">
            <a:avLst/>
          </a:prstGeom>
          <a:noFill/>
        </p:spPr>
        <p:txBody>
          <a:bodyPr wrap="square">
            <a:spAutoFit/>
          </a:bodyPr>
          <a:lstStyle/>
          <a:p>
            <a:pPr>
              <a:lnSpc>
                <a:spcPct val="107000"/>
              </a:lnSpc>
              <a:spcAft>
                <a:spcPts val="800"/>
              </a:spcAft>
              <a:buNone/>
            </a:pPr>
            <a:r>
              <a:rPr lang="en-CA" sz="1200" i="1" dirty="0">
                <a:solidFill>
                  <a:srgbClr val="262626"/>
                </a:solidFill>
                <a:effectLst/>
                <a:latin typeface="Avenir Next LT Pro" panose="020B0504020202020204" pitchFamily="34" charset="0"/>
                <a:ea typeface="Avenir Next LT Pro" panose="020B0504020202020204" pitchFamily="34" charset="0"/>
                <a:cs typeface="Times New Roman" panose="02020603050405020304" pitchFamily="18" charset="0"/>
              </a:rPr>
              <a:t>* Heat pumps are noted, but questions may arise for other electrical upgrades, like EV charging.</a:t>
            </a:r>
            <a:endParaRPr lang="en-CA" sz="1200" dirty="0">
              <a:effectLst/>
              <a:latin typeface="Avenir Next LT Pro" panose="020B0504020202020204" pitchFamily="34" charset="0"/>
              <a:ea typeface="Avenir Next LT Pro" panose="020B05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9D1E2F9-526D-6CC7-D354-48580B4A5A4D}"/>
              </a:ext>
            </a:extLst>
          </p:cNvPr>
          <p:cNvSpPr txBox="1"/>
          <p:nvPr/>
        </p:nvSpPr>
        <p:spPr>
          <a:xfrm>
            <a:off x="700943" y="4516273"/>
            <a:ext cx="10790113" cy="1477328"/>
          </a:xfrm>
          <a:prstGeom prst="rect">
            <a:avLst/>
          </a:prstGeom>
          <a:noFill/>
        </p:spPr>
        <p:txBody>
          <a:bodyPr wrap="square">
            <a:spAutoFit/>
          </a:bodyPr>
          <a:lstStyle/>
          <a:p>
            <a:pPr>
              <a:spcBef>
                <a:spcPts val="600"/>
              </a:spcBef>
              <a:spcAft>
                <a:spcPts val="600"/>
              </a:spcAft>
              <a:buNone/>
            </a:pPr>
            <a:r>
              <a:rPr lang="en-CA" sz="2000" kern="1000" dirty="0">
                <a:solidFill>
                  <a:schemeClr val="accent1"/>
                </a:solidFill>
                <a:effectLst/>
                <a:latin typeface="Avenir Next LT Pro" panose="020B0504020202020204" pitchFamily="34" charset="0"/>
                <a:ea typeface="Avenir Next LT Pro" panose="020B0504020202020204" pitchFamily="34" charset="0"/>
                <a:cs typeface="Times New Roman (Body CS)"/>
              </a:rPr>
              <a:t>This grant </a:t>
            </a:r>
            <a:r>
              <a:rPr lang="en-CA" sz="2000" b="1" kern="1000" dirty="0">
                <a:solidFill>
                  <a:schemeClr val="accent1"/>
                </a:solidFill>
                <a:effectLst/>
                <a:latin typeface="Avenir Next LT Pro" panose="020B0504020202020204" pitchFamily="34" charset="0"/>
                <a:ea typeface="Avenir Next LT Pro" panose="020B0504020202020204" pitchFamily="34" charset="0"/>
                <a:cs typeface="Times New Roman (Body CS)"/>
              </a:rPr>
              <a:t>does not address who should pay </a:t>
            </a:r>
            <a:r>
              <a:rPr lang="en-CA" sz="2000" kern="1000" dirty="0">
                <a:solidFill>
                  <a:schemeClr val="accent1"/>
                </a:solidFill>
                <a:effectLst/>
                <a:latin typeface="Avenir Next LT Pro" panose="020B0504020202020204" pitchFamily="34" charset="0"/>
                <a:ea typeface="Avenir Next LT Pro" panose="020B0504020202020204" pitchFamily="34" charset="0"/>
                <a:cs typeface="Times New Roman (Body CS)"/>
              </a:rPr>
              <a:t>for these upgrades nor cover upgrade costs. </a:t>
            </a:r>
          </a:p>
          <a:p>
            <a:pPr>
              <a:spcBef>
                <a:spcPts val="600"/>
              </a:spcBef>
              <a:spcAft>
                <a:spcPts val="600"/>
              </a:spcAft>
              <a:buNone/>
            </a:pPr>
            <a:r>
              <a:rPr lang="en-CA" sz="2000" kern="1000" dirty="0">
                <a:solidFill>
                  <a:schemeClr val="accent1"/>
                </a:solidFill>
                <a:effectLst/>
                <a:latin typeface="Avenir Next LT Pro" panose="020B0504020202020204" pitchFamily="34" charset="0"/>
                <a:ea typeface="Avenir Next LT Pro" panose="020B0504020202020204" pitchFamily="34" charset="0"/>
                <a:cs typeface="Times New Roman (Body CS)"/>
              </a:rPr>
              <a:t>The important question of ‘who pays?’ can be better addressed once this grant </a:t>
            </a:r>
            <a:r>
              <a:rPr lang="en-CA" sz="2000" b="1" kern="1000" dirty="0">
                <a:solidFill>
                  <a:schemeClr val="accent1"/>
                </a:solidFill>
                <a:effectLst/>
                <a:latin typeface="Avenir Next LT Pro" panose="020B0504020202020204" pitchFamily="34" charset="0"/>
                <a:ea typeface="Avenir Next LT Pro" panose="020B0504020202020204" pitchFamily="34" charset="0"/>
                <a:cs typeface="Times New Roman (Body CS)"/>
              </a:rPr>
              <a:t>provides more information on the need and cost of upgrades.</a:t>
            </a:r>
            <a:r>
              <a:rPr lang="en-CA" sz="2000" kern="1000" dirty="0">
                <a:solidFill>
                  <a:schemeClr val="accent1"/>
                </a:solidFill>
                <a:effectLst/>
                <a:latin typeface="Avenir Next LT Pro" panose="020B0504020202020204" pitchFamily="34" charset="0"/>
                <a:ea typeface="Avenir Next LT Pro" panose="020B0504020202020204" pitchFamily="34" charset="0"/>
                <a:cs typeface="Times New Roman (Body CS)"/>
              </a:rPr>
              <a:t> The City will be using the grant information to explore solutions. </a:t>
            </a:r>
          </a:p>
        </p:txBody>
      </p:sp>
    </p:spTree>
    <p:extLst>
      <p:ext uri="{BB962C8B-B14F-4D97-AF65-F5344CB8AC3E}">
        <p14:creationId xmlns:p14="http://schemas.microsoft.com/office/powerpoint/2010/main" val="415340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A9B94-065B-6F5E-F455-E598C3C70675}"/>
              </a:ext>
            </a:extLst>
          </p:cNvPr>
          <p:cNvSpPr>
            <a:spLocks noGrp="1"/>
          </p:cNvSpPr>
          <p:nvPr>
            <p:ph type="title"/>
          </p:nvPr>
        </p:nvSpPr>
        <p:spPr/>
        <p:txBody>
          <a:bodyPr/>
          <a:lstStyle/>
          <a:p>
            <a:r>
              <a:rPr lang="en-CA" b="0" dirty="0"/>
              <a:t>Key Dates: </a:t>
            </a:r>
            <a:r>
              <a:rPr lang="en-CA" dirty="0"/>
              <a:t>Applications Due October 29</a:t>
            </a:r>
          </a:p>
        </p:txBody>
      </p:sp>
      <p:sp>
        <p:nvSpPr>
          <p:cNvPr id="4" name="Text Placeholder 3">
            <a:extLst>
              <a:ext uri="{FF2B5EF4-FFF2-40B4-BE49-F238E27FC236}">
                <a16:creationId xmlns:a16="http://schemas.microsoft.com/office/drawing/2014/main" id="{499565D9-DAAC-C8B0-645A-A53BE8C60559}"/>
              </a:ext>
            </a:extLst>
          </p:cNvPr>
          <p:cNvSpPr>
            <a:spLocks noGrp="1"/>
          </p:cNvSpPr>
          <p:nvPr>
            <p:ph type="body" idx="10"/>
          </p:nvPr>
        </p:nvSpPr>
        <p:spPr/>
        <p:txBody>
          <a:bodyPr/>
          <a:lstStyle/>
          <a:p>
            <a:endParaRPr lang="en-CA"/>
          </a:p>
        </p:txBody>
      </p:sp>
      <p:graphicFrame>
        <p:nvGraphicFramePr>
          <p:cNvPr id="5" name="Diagram 4">
            <a:extLst>
              <a:ext uri="{FF2B5EF4-FFF2-40B4-BE49-F238E27FC236}">
                <a16:creationId xmlns:a16="http://schemas.microsoft.com/office/drawing/2014/main" id="{CA4890EA-7084-3EED-EB4C-F9AE10F8BC8B}"/>
              </a:ext>
            </a:extLst>
          </p:cNvPr>
          <p:cNvGraphicFramePr/>
          <p:nvPr>
            <p:extLst>
              <p:ext uri="{D42A27DB-BD31-4B8C-83A1-F6EECF244321}">
                <p14:modId xmlns:p14="http://schemas.microsoft.com/office/powerpoint/2010/main" val="2751037024"/>
              </p:ext>
            </p:extLst>
          </p:nvPr>
        </p:nvGraphicFramePr>
        <p:xfrm>
          <a:off x="398114" y="1270146"/>
          <a:ext cx="11217780" cy="4317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182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A8BA-5CC4-F297-1FF8-A7E818AAD648}"/>
              </a:ext>
            </a:extLst>
          </p:cNvPr>
          <p:cNvSpPr>
            <a:spLocks noGrp="1"/>
          </p:cNvSpPr>
          <p:nvPr>
            <p:ph type="title"/>
          </p:nvPr>
        </p:nvSpPr>
        <p:spPr/>
        <p:txBody>
          <a:bodyPr/>
          <a:lstStyle/>
          <a:p>
            <a:r>
              <a:rPr lang="en-CA" dirty="0"/>
              <a:t>Who Can Apply?</a:t>
            </a:r>
          </a:p>
        </p:txBody>
      </p:sp>
      <p:sp>
        <p:nvSpPr>
          <p:cNvPr id="3" name="Content Placeholder 2">
            <a:extLst>
              <a:ext uri="{FF2B5EF4-FFF2-40B4-BE49-F238E27FC236}">
                <a16:creationId xmlns:a16="http://schemas.microsoft.com/office/drawing/2014/main" id="{03938325-B817-37BB-4064-026158D50BA1}"/>
              </a:ext>
            </a:extLst>
          </p:cNvPr>
          <p:cNvSpPr>
            <a:spLocks noGrp="1"/>
          </p:cNvSpPr>
          <p:nvPr>
            <p:ph idx="17"/>
          </p:nvPr>
        </p:nvSpPr>
        <p:spPr/>
        <p:txBody>
          <a:bodyPr/>
          <a:lstStyle/>
          <a:p>
            <a:r>
              <a:rPr lang="en-CA" b="0" dirty="0"/>
              <a:t>To be eligible for the grant, manufactured home community must:</a:t>
            </a:r>
          </a:p>
          <a:p>
            <a:pPr marL="342900" lvl="0" indent="-342900">
              <a:buFont typeface="Arial" panose="020B0604020202020204" pitchFamily="34" charset="0"/>
              <a:buChar char="•"/>
            </a:pPr>
            <a:r>
              <a:rPr lang="en-CA" b="0" dirty="0"/>
              <a:t>Be located entirely </a:t>
            </a:r>
            <a:r>
              <a:rPr lang="en-CA" dirty="0"/>
              <a:t>within the municipal boundaries </a:t>
            </a:r>
            <a:r>
              <a:rPr lang="en-CA" b="0" dirty="0"/>
              <a:t>of the City of Nanaimo.</a:t>
            </a:r>
          </a:p>
          <a:p>
            <a:pPr marL="342900" lvl="0" indent="-342900">
              <a:buFont typeface="Arial" panose="020B0604020202020204" pitchFamily="34" charset="0"/>
              <a:buChar char="•"/>
            </a:pPr>
            <a:r>
              <a:rPr lang="en-CA" b="0" dirty="0"/>
              <a:t>Have property tax status in </a:t>
            </a:r>
            <a:r>
              <a:rPr lang="en-CA" dirty="0"/>
              <a:t>good standing</a:t>
            </a:r>
            <a:r>
              <a:rPr lang="en-CA" b="0" dirty="0"/>
              <a:t> with the City of Nanaimo.</a:t>
            </a:r>
          </a:p>
          <a:p>
            <a:pPr marL="342900" lvl="0" indent="-342900">
              <a:buFont typeface="Arial" panose="020B0604020202020204" pitchFamily="34" charset="0"/>
              <a:buChar char="•"/>
            </a:pPr>
            <a:r>
              <a:rPr lang="en-CA" b="0" dirty="0"/>
              <a:t>Have a </a:t>
            </a:r>
            <a:r>
              <a:rPr lang="en-CA" dirty="0"/>
              <a:t>minimum of six </a:t>
            </a:r>
            <a:r>
              <a:rPr lang="en-CA" b="0" dirty="0"/>
              <a:t>manufactured homes in the community.</a:t>
            </a:r>
          </a:p>
        </p:txBody>
      </p:sp>
      <p:sp>
        <p:nvSpPr>
          <p:cNvPr id="4" name="Content Placeholder 3">
            <a:extLst>
              <a:ext uri="{FF2B5EF4-FFF2-40B4-BE49-F238E27FC236}">
                <a16:creationId xmlns:a16="http://schemas.microsoft.com/office/drawing/2014/main" id="{7CC9143F-2CA4-B89F-CE32-037A299E1E08}"/>
              </a:ext>
            </a:extLst>
          </p:cNvPr>
          <p:cNvSpPr>
            <a:spLocks noGrp="1"/>
          </p:cNvSpPr>
          <p:nvPr>
            <p:ph idx="18"/>
          </p:nvPr>
        </p:nvSpPr>
        <p:spPr>
          <a:xfrm>
            <a:off x="6240463" y="1270146"/>
            <a:ext cx="5595938" cy="5587854"/>
          </a:xfrm>
        </p:spPr>
        <p:txBody>
          <a:bodyPr>
            <a:normAutofit fontScale="85000" lnSpcReduction="10000"/>
          </a:bodyPr>
          <a:lstStyle/>
          <a:p>
            <a:r>
              <a:rPr lang="en-CA" b="0" dirty="0"/>
              <a:t>The </a:t>
            </a:r>
            <a:r>
              <a:rPr lang="en-CA" dirty="0"/>
              <a:t>applicant</a:t>
            </a:r>
            <a:r>
              <a:rPr lang="en-CA" b="0" dirty="0"/>
              <a:t> must:</a:t>
            </a:r>
          </a:p>
          <a:p>
            <a:pPr marL="342900" lvl="0" indent="-342900">
              <a:buFont typeface="Arial" panose="020B0604020202020204" pitchFamily="34" charset="0"/>
              <a:buChar char="•"/>
            </a:pPr>
            <a:r>
              <a:rPr lang="en-CA" b="0" dirty="0"/>
              <a:t>Be the community owner on title or authorized agent (e.g., manager). </a:t>
            </a:r>
          </a:p>
          <a:p>
            <a:pPr marL="342900" lvl="0" indent="-342900">
              <a:buFont typeface="Arial" panose="020B0604020202020204" pitchFamily="34" charset="0"/>
              <a:buChar char="•"/>
            </a:pPr>
            <a:r>
              <a:rPr lang="en-CA" b="0" dirty="0"/>
              <a:t>Commit to </a:t>
            </a:r>
            <a:r>
              <a:rPr lang="en-CA" dirty="0"/>
              <a:t>be available for 10 hours </a:t>
            </a:r>
            <a:r>
              <a:rPr lang="en-CA" b="0" dirty="0"/>
              <a:t>to work with City and Prism on the capacity assessment.</a:t>
            </a:r>
          </a:p>
          <a:p>
            <a:pPr marL="342900" lvl="0" indent="-342900">
              <a:buFont typeface="Arial" panose="020B0604020202020204" pitchFamily="34" charset="0"/>
              <a:buChar char="•"/>
            </a:pPr>
            <a:r>
              <a:rPr lang="en-CA" b="0" dirty="0"/>
              <a:t>Provide </a:t>
            </a:r>
            <a:r>
              <a:rPr lang="en-CA" dirty="0"/>
              <a:t>community access, information, and guidance </a:t>
            </a:r>
            <a:r>
              <a:rPr lang="en-CA" b="0" dirty="0"/>
              <a:t>to Prism,</a:t>
            </a:r>
          </a:p>
          <a:p>
            <a:pPr marL="342900" lvl="0" indent="-342900">
              <a:buFont typeface="Arial" panose="020B0604020202020204" pitchFamily="34" charset="0"/>
              <a:buChar char="•"/>
            </a:pPr>
            <a:r>
              <a:rPr lang="en-CA" dirty="0"/>
              <a:t>Request historical electrical load data </a:t>
            </a:r>
            <a:r>
              <a:rPr lang="en-CA" b="0" dirty="0"/>
              <a:t>from BC Hydro and share the data.  </a:t>
            </a:r>
          </a:p>
          <a:p>
            <a:pPr marL="342900" lvl="0" indent="-342900">
              <a:buFont typeface="Arial" panose="020B0604020202020204" pitchFamily="34" charset="0"/>
              <a:buChar char="•"/>
            </a:pPr>
            <a:r>
              <a:rPr lang="en-CA" b="0" dirty="0"/>
              <a:t>Agree that the City will </a:t>
            </a:r>
            <a:r>
              <a:rPr lang="en-CA" dirty="0"/>
              <a:t>own</a:t>
            </a:r>
            <a:r>
              <a:rPr lang="en-CA" b="0" dirty="0"/>
              <a:t> the capacity assessment Solutions Report. The </a:t>
            </a:r>
            <a:r>
              <a:rPr lang="en-CA" dirty="0"/>
              <a:t>applicant</a:t>
            </a:r>
            <a:r>
              <a:rPr lang="en-CA" b="0" dirty="0"/>
              <a:t> and the City will have </a:t>
            </a:r>
            <a:r>
              <a:rPr lang="en-CA" dirty="0"/>
              <a:t>full access </a:t>
            </a:r>
            <a:r>
              <a:rPr lang="en-CA" b="0" dirty="0"/>
              <a:t>data, findings and reporting from the capacity assessment. </a:t>
            </a:r>
          </a:p>
        </p:txBody>
      </p:sp>
      <p:sp>
        <p:nvSpPr>
          <p:cNvPr id="5" name="Text Placeholder 4">
            <a:extLst>
              <a:ext uri="{FF2B5EF4-FFF2-40B4-BE49-F238E27FC236}">
                <a16:creationId xmlns:a16="http://schemas.microsoft.com/office/drawing/2014/main" id="{C4772F03-91FD-35F4-E250-8E23AA7C8B3D}"/>
              </a:ext>
            </a:extLst>
          </p:cNvPr>
          <p:cNvSpPr>
            <a:spLocks noGrp="1"/>
          </p:cNvSpPr>
          <p:nvPr>
            <p:ph type="body" idx="10"/>
          </p:nvPr>
        </p:nvSpPr>
        <p:spPr/>
        <p:txBody>
          <a:bodyPr/>
          <a:lstStyle/>
          <a:p>
            <a:endParaRPr lang="en-CA"/>
          </a:p>
        </p:txBody>
      </p:sp>
    </p:spTree>
    <p:extLst>
      <p:ext uri="{BB962C8B-B14F-4D97-AF65-F5344CB8AC3E}">
        <p14:creationId xmlns:p14="http://schemas.microsoft.com/office/powerpoint/2010/main" val="301401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9039E62-0257-EE8B-B0A1-329F4456D3E7}"/>
              </a:ext>
            </a:extLst>
          </p:cNvPr>
          <p:cNvGraphicFramePr>
            <a:graphicFrameLocks noGrp="1"/>
          </p:cNvGraphicFramePr>
          <p:nvPr>
            <p:ph idx="15"/>
            <p:extLst>
              <p:ext uri="{D42A27DB-BD31-4B8C-83A1-F6EECF244321}">
                <p14:modId xmlns:p14="http://schemas.microsoft.com/office/powerpoint/2010/main" val="1153570701"/>
              </p:ext>
            </p:extLst>
          </p:nvPr>
        </p:nvGraphicFramePr>
        <p:xfrm>
          <a:off x="732526" y="1558959"/>
          <a:ext cx="10835482" cy="4944836"/>
        </p:xfrm>
        <a:graphic>
          <a:graphicData uri="http://schemas.openxmlformats.org/drawingml/2006/table">
            <a:tbl>
              <a:tblPr firstRow="1" firstCol="1" bandRow="1">
                <a:tableStyleId>{69012ECD-51FC-41F1-AA8D-1B2483CD663E}</a:tableStyleId>
              </a:tblPr>
              <a:tblGrid>
                <a:gridCol w="1946223">
                  <a:extLst>
                    <a:ext uri="{9D8B030D-6E8A-4147-A177-3AD203B41FA5}">
                      <a16:colId xmlns:a16="http://schemas.microsoft.com/office/drawing/2014/main" val="2551533695"/>
                    </a:ext>
                  </a:extLst>
                </a:gridCol>
                <a:gridCol w="7435274">
                  <a:extLst>
                    <a:ext uri="{9D8B030D-6E8A-4147-A177-3AD203B41FA5}">
                      <a16:colId xmlns:a16="http://schemas.microsoft.com/office/drawing/2014/main" val="826782009"/>
                    </a:ext>
                  </a:extLst>
                </a:gridCol>
                <a:gridCol w="1453985">
                  <a:extLst>
                    <a:ext uri="{9D8B030D-6E8A-4147-A177-3AD203B41FA5}">
                      <a16:colId xmlns:a16="http://schemas.microsoft.com/office/drawing/2014/main" val="3321744418"/>
                    </a:ext>
                  </a:extLst>
                </a:gridCol>
              </a:tblGrid>
              <a:tr h="360942">
                <a:tc>
                  <a:txBody>
                    <a:bodyPr/>
                    <a:lstStyle/>
                    <a:p>
                      <a:pPr>
                        <a:spcBef>
                          <a:spcPts val="600"/>
                        </a:spcBef>
                        <a:spcAft>
                          <a:spcPts val="600"/>
                        </a:spcAft>
                        <a:buNone/>
                      </a:pPr>
                      <a:r>
                        <a:rPr lang="en-CA" sz="1800" kern="1000" spc="-15" dirty="0">
                          <a:effectLst/>
                          <a:latin typeface="+mn-lt"/>
                        </a:rPr>
                        <a:t>Category</a:t>
                      </a:r>
                      <a:endParaRPr lang="en-CA" sz="1800" kern="1000" spc="-15" dirty="0">
                        <a:effectLst/>
                        <a:latin typeface="+mn-lt"/>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800" kern="1000" spc="-15" dirty="0">
                          <a:effectLst/>
                          <a:latin typeface="+mn-lt"/>
                        </a:rPr>
                        <a:t>Scoring Approach</a:t>
                      </a:r>
                      <a:endParaRPr lang="en-CA" sz="1800" kern="1000" spc="-15" dirty="0">
                        <a:effectLst/>
                        <a:latin typeface="+mn-lt"/>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800" kern="1000" spc="-15">
                          <a:effectLst/>
                          <a:latin typeface="+mn-lt"/>
                        </a:rPr>
                        <a:t>Points Available</a:t>
                      </a:r>
                      <a:endParaRPr lang="en-CA" sz="1800" kern="1000" spc="-15">
                        <a:effectLst/>
                        <a:latin typeface="+mn-lt"/>
                        <a:ea typeface="Avenir Next LT Pro" panose="020B0504020202020204" pitchFamily="34" charset="0"/>
                        <a:cs typeface="Times New Roman (Body CS)"/>
                      </a:endParaRPr>
                    </a:p>
                  </a:txBody>
                  <a:tcPr marL="59873" marR="59873" marT="0" marB="0" anchor="ctr"/>
                </a:tc>
                <a:extLst>
                  <a:ext uri="{0D108BD9-81ED-4DB2-BD59-A6C34878D82A}">
                    <a16:rowId xmlns:a16="http://schemas.microsoft.com/office/drawing/2014/main" val="2931871318"/>
                  </a:ext>
                </a:extLst>
              </a:tr>
              <a:tr h="1099049">
                <a:tc>
                  <a:txBody>
                    <a:bodyPr/>
                    <a:lstStyle/>
                    <a:p>
                      <a:pPr>
                        <a:spcBef>
                          <a:spcPts val="600"/>
                        </a:spcBef>
                        <a:spcAft>
                          <a:spcPts val="600"/>
                        </a:spcAft>
                        <a:buNone/>
                      </a:pPr>
                      <a:r>
                        <a:rPr lang="en-CA" sz="1800" kern="1000" spc="-15" dirty="0">
                          <a:effectLst/>
                          <a:latin typeface="+mn-lt"/>
                        </a:rPr>
                        <a:t>Electrical capacity assessment need</a:t>
                      </a:r>
                      <a:endParaRPr lang="en-CA" sz="1800" kern="1000" spc="-15" dirty="0">
                        <a:effectLst/>
                        <a:latin typeface="+mn-lt"/>
                        <a:ea typeface="Avenir Next LT Pro" panose="020B0504020202020204" pitchFamily="34" charset="0"/>
                        <a:cs typeface="Times New Roman (Body CS)"/>
                      </a:endParaRPr>
                    </a:p>
                  </a:txBody>
                  <a:tcPr marL="59873" marR="59873" marT="0" marB="0" anchor="ctr">
                    <a:solidFill>
                      <a:schemeClr val="bg1">
                        <a:lumMod val="95000"/>
                      </a:schemeClr>
                    </a:solidFill>
                  </a:tcPr>
                </a:tc>
                <a:tc>
                  <a:txBody>
                    <a:bodyPr/>
                    <a:lstStyle/>
                    <a:p>
                      <a:pPr>
                        <a:spcBef>
                          <a:spcPts val="600"/>
                        </a:spcBef>
                        <a:spcAft>
                          <a:spcPts val="600"/>
                        </a:spcAft>
                        <a:buNone/>
                      </a:pPr>
                      <a:r>
                        <a:rPr lang="en-CA" sz="1600" kern="1000" spc="-15" dirty="0">
                          <a:effectLst/>
                          <a:latin typeface="+mn-lt"/>
                        </a:rPr>
                        <a:t>Higher scores for communities (parks) that have a demonstrated need for capacity assessment information. </a:t>
                      </a:r>
                      <a:endParaRPr lang="en-CA" sz="1600" kern="1000" spc="-15" dirty="0">
                        <a:effectLst/>
                        <a:latin typeface="+mn-lt"/>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800" kern="1000" spc="-15">
                          <a:effectLst/>
                          <a:latin typeface="+mn-lt"/>
                        </a:rPr>
                        <a:t>10</a:t>
                      </a:r>
                      <a:endParaRPr lang="en-CA" sz="1800" kern="1000" spc="-15">
                        <a:effectLst/>
                        <a:latin typeface="+mn-lt"/>
                        <a:ea typeface="Avenir Next LT Pro" panose="020B0504020202020204" pitchFamily="34" charset="0"/>
                        <a:cs typeface="Times New Roman (Body CS)"/>
                      </a:endParaRPr>
                    </a:p>
                  </a:txBody>
                  <a:tcPr marL="59873" marR="59873" marT="0" marB="0" anchor="ctr"/>
                </a:tc>
                <a:extLst>
                  <a:ext uri="{0D108BD9-81ED-4DB2-BD59-A6C34878D82A}">
                    <a16:rowId xmlns:a16="http://schemas.microsoft.com/office/drawing/2014/main" val="1711926917"/>
                  </a:ext>
                </a:extLst>
              </a:tr>
              <a:tr h="1099049">
                <a:tc>
                  <a:txBody>
                    <a:bodyPr/>
                    <a:lstStyle/>
                    <a:p>
                      <a:pPr>
                        <a:spcBef>
                          <a:spcPts val="600"/>
                        </a:spcBef>
                        <a:spcAft>
                          <a:spcPts val="600"/>
                        </a:spcAft>
                        <a:buNone/>
                      </a:pPr>
                      <a:r>
                        <a:rPr lang="en-CA" sz="1800" kern="1000" spc="-15" dirty="0">
                          <a:effectLst/>
                          <a:latin typeface="+mn-lt"/>
                        </a:rPr>
                        <a:t>Impact on GHG emission reduction</a:t>
                      </a:r>
                      <a:endParaRPr lang="en-CA" sz="1800" kern="1000" spc="-15" dirty="0">
                        <a:effectLst/>
                        <a:latin typeface="+mn-lt"/>
                        <a:ea typeface="Avenir Next LT Pro" panose="020B0504020202020204" pitchFamily="34" charset="0"/>
                        <a:cs typeface="Times New Roman (Body CS)"/>
                      </a:endParaRPr>
                    </a:p>
                  </a:txBody>
                  <a:tcPr marL="59873" marR="59873" marT="0" marB="0" anchor="ctr">
                    <a:solidFill>
                      <a:schemeClr val="bg1">
                        <a:lumMod val="95000"/>
                      </a:schemeClr>
                    </a:solidFill>
                  </a:tcPr>
                </a:tc>
                <a:tc>
                  <a:txBody>
                    <a:bodyPr/>
                    <a:lstStyle/>
                    <a:p>
                      <a:pPr>
                        <a:spcBef>
                          <a:spcPts val="600"/>
                        </a:spcBef>
                        <a:spcAft>
                          <a:spcPts val="600"/>
                        </a:spcAft>
                        <a:buNone/>
                      </a:pPr>
                      <a:r>
                        <a:rPr lang="en-CA" sz="1600" kern="1000" spc="-15" dirty="0">
                          <a:effectLst/>
                          <a:latin typeface="+mn-lt"/>
                        </a:rPr>
                        <a:t>Higher scores for communities with a higher proportion of fossil fuel heating (oil and natural gas). Oil heated homes will be prioritized given the high energy bill costs and potential insurance risk.</a:t>
                      </a:r>
                      <a:endParaRPr lang="en-CA" sz="1600" kern="1000" spc="-15" dirty="0">
                        <a:effectLst/>
                        <a:latin typeface="+mn-lt"/>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800" kern="1000" spc="-15">
                          <a:effectLst/>
                          <a:latin typeface="+mn-lt"/>
                        </a:rPr>
                        <a:t>10</a:t>
                      </a:r>
                      <a:endParaRPr lang="en-CA" sz="1800" kern="1000" spc="-15">
                        <a:effectLst/>
                        <a:latin typeface="+mn-lt"/>
                        <a:ea typeface="Avenir Next LT Pro" panose="020B0504020202020204" pitchFamily="34" charset="0"/>
                        <a:cs typeface="Times New Roman (Body CS)"/>
                      </a:endParaRPr>
                    </a:p>
                  </a:txBody>
                  <a:tcPr marL="59873" marR="59873" marT="0" marB="0" anchor="ctr"/>
                </a:tc>
                <a:extLst>
                  <a:ext uri="{0D108BD9-81ED-4DB2-BD59-A6C34878D82A}">
                    <a16:rowId xmlns:a16="http://schemas.microsoft.com/office/drawing/2014/main" val="4037998842"/>
                  </a:ext>
                </a:extLst>
              </a:tr>
              <a:tr h="1099049">
                <a:tc>
                  <a:txBody>
                    <a:bodyPr/>
                    <a:lstStyle/>
                    <a:p>
                      <a:pPr>
                        <a:spcBef>
                          <a:spcPts val="600"/>
                        </a:spcBef>
                        <a:spcAft>
                          <a:spcPts val="600"/>
                        </a:spcAft>
                        <a:buNone/>
                      </a:pPr>
                      <a:r>
                        <a:rPr lang="en-CA" sz="1800" kern="1000" spc="-15" dirty="0">
                          <a:effectLst/>
                          <a:latin typeface="+mn-lt"/>
                        </a:rPr>
                        <a:t>Priority populations for equitable energy access</a:t>
                      </a:r>
                      <a:endParaRPr lang="en-CA" sz="1800" kern="1000" spc="-15" dirty="0">
                        <a:effectLst/>
                        <a:latin typeface="+mn-lt"/>
                        <a:ea typeface="Avenir Next LT Pro" panose="020B0504020202020204" pitchFamily="34" charset="0"/>
                        <a:cs typeface="Times New Roman (Body CS)"/>
                      </a:endParaRPr>
                    </a:p>
                  </a:txBody>
                  <a:tcPr marL="59873" marR="59873" marT="0" marB="0" anchor="ctr">
                    <a:solidFill>
                      <a:schemeClr val="bg1">
                        <a:lumMod val="95000"/>
                      </a:schemeClr>
                    </a:solidFill>
                  </a:tcPr>
                </a:tc>
                <a:tc>
                  <a:txBody>
                    <a:bodyPr/>
                    <a:lstStyle/>
                    <a:p>
                      <a:pPr>
                        <a:spcBef>
                          <a:spcPts val="600"/>
                        </a:spcBef>
                        <a:spcAft>
                          <a:spcPts val="600"/>
                        </a:spcAft>
                        <a:buNone/>
                      </a:pPr>
                      <a:r>
                        <a:rPr lang="en-CA" sz="1600" kern="1000" spc="-15" dirty="0">
                          <a:effectLst/>
                          <a:latin typeface="+mn-lt"/>
                        </a:rPr>
                        <a:t>Higher scores for communities with priority populations. A capacity assessment grant would allow the park to be one step closer to broadly allowing heat pumps for residents, which can reduce energy costs and provide air conditioning. </a:t>
                      </a:r>
                      <a:endParaRPr lang="en-CA" sz="1600" kern="1000" spc="-15" dirty="0">
                        <a:effectLst/>
                        <a:latin typeface="+mn-lt"/>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800" kern="1000" spc="-15">
                          <a:effectLst/>
                          <a:latin typeface="+mn-lt"/>
                        </a:rPr>
                        <a:t>10</a:t>
                      </a:r>
                      <a:endParaRPr lang="en-CA" sz="1800" kern="1000" spc="-15">
                        <a:effectLst/>
                        <a:latin typeface="+mn-lt"/>
                        <a:ea typeface="Avenir Next LT Pro" panose="020B0504020202020204" pitchFamily="34" charset="0"/>
                        <a:cs typeface="Times New Roman (Body CS)"/>
                      </a:endParaRPr>
                    </a:p>
                  </a:txBody>
                  <a:tcPr marL="59873" marR="59873" marT="0" marB="0" anchor="ctr"/>
                </a:tc>
                <a:extLst>
                  <a:ext uri="{0D108BD9-81ED-4DB2-BD59-A6C34878D82A}">
                    <a16:rowId xmlns:a16="http://schemas.microsoft.com/office/drawing/2014/main" val="4156652805"/>
                  </a:ext>
                </a:extLst>
              </a:tr>
              <a:tr h="1099049">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CA" sz="1800" kern="1000" spc="-15" dirty="0">
                          <a:effectLst/>
                          <a:latin typeface="+mn-lt"/>
                        </a:rPr>
                        <a:t>Variety of communities</a:t>
                      </a:r>
                      <a:endParaRPr lang="en-CA" sz="1800" kern="1000" spc="-15" dirty="0">
                        <a:effectLst/>
                        <a:latin typeface="+mn-lt"/>
                        <a:ea typeface="Avenir Next LT Pro" panose="020B0504020202020204" pitchFamily="34" charset="0"/>
                        <a:cs typeface="Times New Roman (Body CS)"/>
                      </a:endParaRPr>
                    </a:p>
                    <a:p>
                      <a:pPr>
                        <a:spcBef>
                          <a:spcPts val="600"/>
                        </a:spcBef>
                        <a:spcAft>
                          <a:spcPts val="600"/>
                        </a:spcAft>
                        <a:buNone/>
                      </a:pPr>
                      <a:endParaRPr lang="en-CA" sz="1800" kern="1000" spc="-15" dirty="0">
                        <a:effectLst/>
                        <a:latin typeface="+mn-lt"/>
                        <a:ea typeface="Avenir Next LT Pro" panose="020B0504020202020204" pitchFamily="34" charset="0"/>
                        <a:cs typeface="Times New Roman (Body CS)"/>
                      </a:endParaRPr>
                    </a:p>
                  </a:txBody>
                  <a:tcPr marL="59873" marR="59873" marT="0" marB="0" anchor="ctr">
                    <a:solidFill>
                      <a:schemeClr val="bg1">
                        <a:lumMod val="95000"/>
                      </a:schemeClr>
                    </a:solidFill>
                  </a:tcPr>
                </a:tc>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CA" sz="1600" kern="1000" spc="-15" dirty="0">
                          <a:effectLst/>
                          <a:latin typeface="+mn-lt"/>
                        </a:rPr>
                        <a:t>This non-scoring category is to assess if the combination of three selected communities (parks) represents different profiles. By having a variety, the City will understand electrical capacity needs in different community types, rather than one type. </a:t>
                      </a:r>
                      <a:endParaRPr lang="en-CA" sz="1600" kern="1000" spc="-15" dirty="0">
                        <a:effectLst/>
                        <a:latin typeface="+mn-lt"/>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800" kern="1000" spc="-15" dirty="0">
                          <a:effectLst/>
                          <a:latin typeface="+mn-lt"/>
                          <a:ea typeface="Avenir Next LT Pro" panose="020B0504020202020204" pitchFamily="34" charset="0"/>
                          <a:cs typeface="Times New Roman (Body CS)"/>
                        </a:rPr>
                        <a:t>none</a:t>
                      </a:r>
                    </a:p>
                  </a:txBody>
                  <a:tcPr marL="59873" marR="59873" marT="0" marB="0" anchor="ctr"/>
                </a:tc>
                <a:extLst>
                  <a:ext uri="{0D108BD9-81ED-4DB2-BD59-A6C34878D82A}">
                    <a16:rowId xmlns:a16="http://schemas.microsoft.com/office/drawing/2014/main" val="846607660"/>
                  </a:ext>
                </a:extLst>
              </a:tr>
            </a:tbl>
          </a:graphicData>
        </a:graphic>
      </p:graphicFrame>
      <p:sp>
        <p:nvSpPr>
          <p:cNvPr id="2" name="Title 1">
            <a:extLst>
              <a:ext uri="{FF2B5EF4-FFF2-40B4-BE49-F238E27FC236}">
                <a16:creationId xmlns:a16="http://schemas.microsoft.com/office/drawing/2014/main" id="{D167C334-D23B-C897-D9C4-5629070A05B4}"/>
              </a:ext>
            </a:extLst>
          </p:cNvPr>
          <p:cNvSpPr>
            <a:spLocks noGrp="1"/>
          </p:cNvSpPr>
          <p:nvPr>
            <p:ph type="title"/>
          </p:nvPr>
        </p:nvSpPr>
        <p:spPr/>
        <p:txBody>
          <a:bodyPr/>
          <a:lstStyle/>
          <a:p>
            <a:r>
              <a:rPr lang="en-CA" dirty="0"/>
              <a:t>How Applications Will be Evaluated</a:t>
            </a:r>
          </a:p>
        </p:txBody>
      </p:sp>
      <p:sp>
        <p:nvSpPr>
          <p:cNvPr id="6" name="Text Placeholder 5">
            <a:extLst>
              <a:ext uri="{FF2B5EF4-FFF2-40B4-BE49-F238E27FC236}">
                <a16:creationId xmlns:a16="http://schemas.microsoft.com/office/drawing/2014/main" id="{E192BEF2-D3DB-DD38-E9A1-2C37ECCFBE30}"/>
              </a:ext>
            </a:extLst>
          </p:cNvPr>
          <p:cNvSpPr>
            <a:spLocks noGrp="1"/>
          </p:cNvSpPr>
          <p:nvPr>
            <p:ph type="body" idx="10"/>
          </p:nvPr>
        </p:nvSpPr>
        <p:spPr/>
        <p:txBody>
          <a:bodyPr/>
          <a:lstStyle/>
          <a:p>
            <a:endParaRPr lang="en-CA"/>
          </a:p>
        </p:txBody>
      </p:sp>
      <p:sp>
        <p:nvSpPr>
          <p:cNvPr id="12" name="TextBox 11">
            <a:extLst>
              <a:ext uri="{FF2B5EF4-FFF2-40B4-BE49-F238E27FC236}">
                <a16:creationId xmlns:a16="http://schemas.microsoft.com/office/drawing/2014/main" id="{DA3AD74B-8162-0A42-32BB-0FC35D6072B8}"/>
              </a:ext>
            </a:extLst>
          </p:cNvPr>
          <p:cNvSpPr txBox="1"/>
          <p:nvPr/>
        </p:nvSpPr>
        <p:spPr>
          <a:xfrm>
            <a:off x="732526" y="1077533"/>
            <a:ext cx="9179821" cy="369332"/>
          </a:xfrm>
          <a:prstGeom prst="rect">
            <a:avLst/>
          </a:prstGeom>
          <a:noFill/>
        </p:spPr>
        <p:txBody>
          <a:bodyPr wrap="square">
            <a:spAutoFit/>
          </a:bodyPr>
          <a:lstStyle/>
          <a:p>
            <a:pPr>
              <a:spcBef>
                <a:spcPts val="600"/>
              </a:spcBef>
              <a:spcAft>
                <a:spcPts val="600"/>
              </a:spcAft>
              <a:buNone/>
            </a:pPr>
            <a:r>
              <a:rPr lang="en-CA" sz="1800" kern="1000" spc="-15" dirty="0">
                <a:solidFill>
                  <a:schemeClr val="accent1"/>
                </a:solidFill>
                <a:effectLst/>
              </a:rPr>
              <a:t>A committee of City staff will evaluate applications based on </a:t>
            </a:r>
            <a:r>
              <a:rPr lang="en-CA" sz="1800" b="1" kern="1000" spc="-15" dirty="0">
                <a:solidFill>
                  <a:schemeClr val="accent1"/>
                </a:solidFill>
                <a:effectLst/>
              </a:rPr>
              <a:t>four categories</a:t>
            </a:r>
            <a:r>
              <a:rPr lang="en-CA" sz="1800" kern="1000" spc="-15" dirty="0">
                <a:solidFill>
                  <a:schemeClr val="accent1"/>
                </a:solidFill>
                <a:effectLst/>
              </a:rPr>
              <a:t>: </a:t>
            </a:r>
            <a:endParaRPr lang="en-CA" sz="2000" kern="1000" spc="-15" dirty="0">
              <a:solidFill>
                <a:schemeClr val="accent1"/>
              </a:solidFill>
              <a:effectLst/>
              <a:latin typeface="Avenir Next LT Pro" panose="020B0504020202020204" pitchFamily="34" charset="0"/>
              <a:ea typeface="Avenir Next LT Pro" panose="020B0504020202020204" pitchFamily="34" charset="0"/>
              <a:cs typeface="Times New Roman (Body CS)"/>
            </a:endParaRPr>
          </a:p>
        </p:txBody>
      </p:sp>
    </p:spTree>
    <p:extLst>
      <p:ext uri="{BB962C8B-B14F-4D97-AF65-F5344CB8AC3E}">
        <p14:creationId xmlns:p14="http://schemas.microsoft.com/office/powerpoint/2010/main" val="68489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733A4-BBC3-C100-9976-AFCF16A2ADFC}"/>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0ED29B-7687-FDEC-DF20-16AEFE4D452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3C0ED29B-7687-FDEC-DF20-16AEFE4D45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4" name="Table 5">
            <a:extLst>
              <a:ext uri="{FF2B5EF4-FFF2-40B4-BE49-F238E27FC236}">
                <a16:creationId xmlns:a16="http://schemas.microsoft.com/office/drawing/2014/main" id="{B9C067B7-537D-43BC-7B45-07C4B3824C86}"/>
              </a:ext>
            </a:extLst>
          </p:cNvPr>
          <p:cNvGraphicFramePr>
            <a:graphicFrameLocks noGrp="1"/>
          </p:cNvGraphicFramePr>
          <p:nvPr>
            <p:ph idx="14"/>
            <p:extLst>
              <p:ext uri="{D42A27DB-BD31-4B8C-83A1-F6EECF244321}">
                <p14:modId xmlns:p14="http://schemas.microsoft.com/office/powerpoint/2010/main" val="2432746253"/>
              </p:ext>
            </p:extLst>
          </p:nvPr>
        </p:nvGraphicFramePr>
        <p:xfrm>
          <a:off x="5798498" y="1548735"/>
          <a:ext cx="6096585" cy="3474706"/>
        </p:xfrm>
        <a:graphic>
          <a:graphicData uri="http://schemas.openxmlformats.org/drawingml/2006/table">
            <a:tbl>
              <a:tblPr firstRow="1" bandRow="1">
                <a:tableStyleId>{69012ECD-51FC-41F1-AA8D-1B2483CD663E}</a:tableStyleId>
              </a:tblPr>
              <a:tblGrid>
                <a:gridCol w="366305">
                  <a:extLst>
                    <a:ext uri="{9D8B030D-6E8A-4147-A177-3AD203B41FA5}">
                      <a16:colId xmlns:a16="http://schemas.microsoft.com/office/drawing/2014/main" val="442182139"/>
                    </a:ext>
                  </a:extLst>
                </a:gridCol>
                <a:gridCol w="226577">
                  <a:extLst>
                    <a:ext uri="{9D8B030D-6E8A-4147-A177-3AD203B41FA5}">
                      <a16:colId xmlns:a16="http://schemas.microsoft.com/office/drawing/2014/main" val="3012599409"/>
                    </a:ext>
                  </a:extLst>
                </a:gridCol>
                <a:gridCol w="3887737">
                  <a:extLst>
                    <a:ext uri="{9D8B030D-6E8A-4147-A177-3AD203B41FA5}">
                      <a16:colId xmlns:a16="http://schemas.microsoft.com/office/drawing/2014/main" val="3935648058"/>
                    </a:ext>
                  </a:extLst>
                </a:gridCol>
                <a:gridCol w="1615966">
                  <a:extLst>
                    <a:ext uri="{9D8B030D-6E8A-4147-A177-3AD203B41FA5}">
                      <a16:colId xmlns:a16="http://schemas.microsoft.com/office/drawing/2014/main" val="684727685"/>
                    </a:ext>
                  </a:extLst>
                </a:gridCol>
              </a:tblGrid>
              <a:tr h="633175">
                <a:tc>
                  <a:txBody>
                    <a:bodyPr/>
                    <a:lstStyle/>
                    <a:p>
                      <a:pPr algn="ctr" rtl="0"/>
                      <a:r>
                        <a:rPr lang="en-CA" b="1" spc="0" baseline="0" dirty="0">
                          <a:solidFill>
                            <a:schemeClr val="accent1"/>
                          </a:solidFill>
                        </a:rPr>
                        <a:t>1</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rtl="0"/>
                      <a:endParaRPr lang="en-CA" b="0" spc="0" baseline="0" dirty="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CA" b="0" spc="0" baseline="0" dirty="0">
                          <a:solidFill>
                            <a:schemeClr val="accent1"/>
                          </a:solidFill>
                        </a:rPr>
                        <a:t>About the Capacity Assessment Grant</a:t>
                      </a:r>
                    </a:p>
                  </a:txBody>
                  <a:tcPr anchor="ct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CA" b="0" spc="0" baseline="0" dirty="0">
                          <a:solidFill>
                            <a:schemeClr val="accent1"/>
                          </a:solidFill>
                        </a:rPr>
                        <a:t>20 minutes</a:t>
                      </a:r>
                    </a:p>
                  </a:txBody>
                  <a:tcPr anchor="ct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40375"/>
                  </a:ext>
                </a:extLst>
              </a:tr>
              <a:tr h="392124">
                <a:tc>
                  <a:txBody>
                    <a:bodyPr/>
                    <a:lstStyle/>
                    <a:p>
                      <a:pPr algn="ctr" rtl="0"/>
                      <a:endParaRPr lang="en-CA" b="1" spc="0" baseline="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643326"/>
                  </a:ext>
                </a:extLst>
              </a:tr>
              <a:tr h="632955">
                <a:tc>
                  <a:txBody>
                    <a:bodyPr/>
                    <a:lstStyle/>
                    <a:p>
                      <a:pPr algn="ctr" rtl="0"/>
                      <a:r>
                        <a:rPr lang="en-CA" b="1" spc="0" baseline="0">
                          <a:solidFill>
                            <a:schemeClr val="accent1"/>
                          </a:solidFill>
                        </a:rPr>
                        <a:t>2</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rtl="0"/>
                      <a:r>
                        <a:rPr lang="en-CA" b="1" spc="0" baseline="0" dirty="0">
                          <a:solidFill>
                            <a:schemeClr val="accent1"/>
                          </a:solidFill>
                        </a:rPr>
                        <a:t>Questions</a:t>
                      </a:r>
                      <a:endParaRPr lang="en-US"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rtl="0">
                        <a:buFont typeface="Arial" panose="020B0604020202020204" pitchFamily="34" charset="0"/>
                        <a:buNone/>
                      </a:pPr>
                      <a:r>
                        <a:rPr lang="en-US" b="1" spc="0" baseline="0" dirty="0">
                          <a:solidFill>
                            <a:schemeClr val="accent1"/>
                          </a:solidFill>
                        </a:rPr>
                        <a:t>20 minutes</a:t>
                      </a: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67122464"/>
                  </a:ext>
                </a:extLst>
              </a:tr>
              <a:tr h="392124">
                <a:tc>
                  <a:txBody>
                    <a:bodyPr/>
                    <a:lstStyle/>
                    <a:p>
                      <a:pPr algn="ctr" rtl="0"/>
                      <a:endParaRPr lang="en-CA" b="1" spc="0" baseline="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078162"/>
                  </a:ext>
                </a:extLst>
              </a:tr>
              <a:tr h="633175">
                <a:tc>
                  <a:txBody>
                    <a:bodyPr/>
                    <a:lstStyle/>
                    <a:p>
                      <a:pPr algn="ctr" rtl="0"/>
                      <a:r>
                        <a:rPr lang="en-CA" b="1" spc="0" baseline="0">
                          <a:solidFill>
                            <a:schemeClr val="accent1"/>
                          </a:solidFill>
                        </a:rPr>
                        <a:t>3</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US" b="0" spc="0" baseline="0" dirty="0">
                          <a:solidFill>
                            <a:schemeClr val="accent1"/>
                          </a:solidFill>
                        </a:rPr>
                        <a:t>Next Steps</a:t>
                      </a: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US" b="0" spc="0" baseline="0" dirty="0">
                          <a:solidFill>
                            <a:schemeClr val="accent1"/>
                          </a:solidFill>
                        </a:rPr>
                        <a:t>5 minutes</a:t>
                      </a: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750713"/>
                  </a:ext>
                </a:extLst>
              </a:tr>
              <a:tr h="392124">
                <a:tc>
                  <a:txBody>
                    <a:bodyPr/>
                    <a:lstStyle/>
                    <a:p>
                      <a:pPr algn="ctr" rtl="0"/>
                      <a:endParaRPr lang="en-CA" b="1" spc="0" baseline="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7179994"/>
                  </a:ext>
                </a:extLst>
              </a:tr>
              <a:tr h="392124">
                <a:tc>
                  <a:txBody>
                    <a:bodyPr/>
                    <a:lstStyle/>
                    <a:p>
                      <a:pPr algn="ctr" rtl="0"/>
                      <a:endParaRPr lang="en-CA" b="1" spc="0" baseline="0" dirty="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9060964"/>
                  </a:ext>
                </a:extLst>
              </a:tr>
            </a:tbl>
          </a:graphicData>
        </a:graphic>
      </p:graphicFrame>
      <p:sp>
        <p:nvSpPr>
          <p:cNvPr id="5" name="Title 4">
            <a:extLst>
              <a:ext uri="{FF2B5EF4-FFF2-40B4-BE49-F238E27FC236}">
                <a16:creationId xmlns:a16="http://schemas.microsoft.com/office/drawing/2014/main" id="{BEA9B506-9BFE-C544-7CA3-7E11D1870E36}"/>
              </a:ext>
            </a:extLst>
          </p:cNvPr>
          <p:cNvSpPr>
            <a:spLocks noGrp="1"/>
          </p:cNvSpPr>
          <p:nvPr>
            <p:ph type="title" idx="4294967295"/>
          </p:nvPr>
        </p:nvSpPr>
        <p:spPr>
          <a:xfrm>
            <a:off x="850900" y="2726216"/>
            <a:ext cx="3378200" cy="1112837"/>
          </a:xfrm>
          <a:prstGeom prst="rect">
            <a:avLst/>
          </a:pr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chemeClr val="bg1"/>
                </a:solidFill>
                <a:effectLst/>
                <a:uLnTx/>
                <a:uFillTx/>
                <a:latin typeface="+mj-lt"/>
                <a:ea typeface="+mn-ea"/>
                <a:cs typeface="+mn-cs"/>
              </a:rPr>
              <a:t>Agenda</a:t>
            </a:r>
          </a:p>
        </p:txBody>
      </p:sp>
    </p:spTree>
    <p:extLst>
      <p:ext uri="{BB962C8B-B14F-4D97-AF65-F5344CB8AC3E}">
        <p14:creationId xmlns:p14="http://schemas.microsoft.com/office/powerpoint/2010/main" val="57198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A5C1-7372-68F7-3445-1662EC573A6E}"/>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B654D7C4-D7F3-CB0C-2AF0-08ABD9EAFB69}"/>
              </a:ext>
            </a:extLst>
          </p:cNvPr>
          <p:cNvSpPr>
            <a:spLocks noGrp="1"/>
          </p:cNvSpPr>
          <p:nvPr>
            <p:ph idx="17"/>
          </p:nvPr>
        </p:nvSpPr>
        <p:spPr/>
        <p:txBody>
          <a:bodyPr anchor="ctr"/>
          <a:lstStyle/>
          <a:p>
            <a:r>
              <a:rPr lang="en-CA" sz="6600" dirty="0"/>
              <a:t>Questions? </a:t>
            </a:r>
          </a:p>
        </p:txBody>
      </p:sp>
    </p:spTree>
    <p:extLst>
      <p:ext uri="{BB962C8B-B14F-4D97-AF65-F5344CB8AC3E}">
        <p14:creationId xmlns:p14="http://schemas.microsoft.com/office/powerpoint/2010/main" val="405272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EEE85-5687-218C-077C-589C17FD0635}"/>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3778C09-569D-15A7-6D80-5BFDF22D1A3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E3778C09-569D-15A7-6D80-5BFDF22D1A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4" name="Table 5">
            <a:extLst>
              <a:ext uri="{FF2B5EF4-FFF2-40B4-BE49-F238E27FC236}">
                <a16:creationId xmlns:a16="http://schemas.microsoft.com/office/drawing/2014/main" id="{B41E5C5E-D8CC-D52B-BA56-28BF82F055F8}"/>
              </a:ext>
            </a:extLst>
          </p:cNvPr>
          <p:cNvGraphicFramePr>
            <a:graphicFrameLocks noGrp="1"/>
          </p:cNvGraphicFramePr>
          <p:nvPr>
            <p:ph idx="14"/>
            <p:extLst>
              <p:ext uri="{D42A27DB-BD31-4B8C-83A1-F6EECF244321}">
                <p14:modId xmlns:p14="http://schemas.microsoft.com/office/powerpoint/2010/main" val="4024301692"/>
              </p:ext>
            </p:extLst>
          </p:nvPr>
        </p:nvGraphicFramePr>
        <p:xfrm>
          <a:off x="5798498" y="1548735"/>
          <a:ext cx="6096585" cy="3474706"/>
        </p:xfrm>
        <a:graphic>
          <a:graphicData uri="http://schemas.openxmlformats.org/drawingml/2006/table">
            <a:tbl>
              <a:tblPr firstRow="1" bandRow="1">
                <a:tableStyleId>{69012ECD-51FC-41F1-AA8D-1B2483CD663E}</a:tableStyleId>
              </a:tblPr>
              <a:tblGrid>
                <a:gridCol w="366305">
                  <a:extLst>
                    <a:ext uri="{9D8B030D-6E8A-4147-A177-3AD203B41FA5}">
                      <a16:colId xmlns:a16="http://schemas.microsoft.com/office/drawing/2014/main" val="442182139"/>
                    </a:ext>
                  </a:extLst>
                </a:gridCol>
                <a:gridCol w="226577">
                  <a:extLst>
                    <a:ext uri="{9D8B030D-6E8A-4147-A177-3AD203B41FA5}">
                      <a16:colId xmlns:a16="http://schemas.microsoft.com/office/drawing/2014/main" val="3012599409"/>
                    </a:ext>
                  </a:extLst>
                </a:gridCol>
                <a:gridCol w="3887737">
                  <a:extLst>
                    <a:ext uri="{9D8B030D-6E8A-4147-A177-3AD203B41FA5}">
                      <a16:colId xmlns:a16="http://schemas.microsoft.com/office/drawing/2014/main" val="3935648058"/>
                    </a:ext>
                  </a:extLst>
                </a:gridCol>
                <a:gridCol w="1615966">
                  <a:extLst>
                    <a:ext uri="{9D8B030D-6E8A-4147-A177-3AD203B41FA5}">
                      <a16:colId xmlns:a16="http://schemas.microsoft.com/office/drawing/2014/main" val="684727685"/>
                    </a:ext>
                  </a:extLst>
                </a:gridCol>
              </a:tblGrid>
              <a:tr h="633175">
                <a:tc>
                  <a:txBody>
                    <a:bodyPr/>
                    <a:lstStyle/>
                    <a:p>
                      <a:pPr algn="ctr" rtl="0"/>
                      <a:r>
                        <a:rPr lang="en-CA" b="1" spc="0" baseline="0" dirty="0">
                          <a:solidFill>
                            <a:schemeClr val="accent1"/>
                          </a:solidFill>
                        </a:rPr>
                        <a:t>1</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rtl="0"/>
                      <a:endParaRPr lang="en-CA" b="0" spc="0" baseline="0" dirty="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CA" b="0" spc="0" baseline="0" dirty="0">
                          <a:solidFill>
                            <a:schemeClr val="accent1"/>
                          </a:solidFill>
                        </a:rPr>
                        <a:t>About the Capacity Assessment Grant</a:t>
                      </a:r>
                    </a:p>
                  </a:txBody>
                  <a:tcPr anchor="ct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CA" b="0" spc="0" baseline="0" dirty="0">
                          <a:solidFill>
                            <a:schemeClr val="accent1"/>
                          </a:solidFill>
                        </a:rPr>
                        <a:t>20 minutes</a:t>
                      </a:r>
                    </a:p>
                  </a:txBody>
                  <a:tcPr anchor="ct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40375"/>
                  </a:ext>
                </a:extLst>
              </a:tr>
              <a:tr h="392124">
                <a:tc>
                  <a:txBody>
                    <a:bodyPr/>
                    <a:lstStyle/>
                    <a:p>
                      <a:pPr algn="ctr" rtl="0"/>
                      <a:endParaRPr lang="en-CA" b="1" spc="0" baseline="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643326"/>
                  </a:ext>
                </a:extLst>
              </a:tr>
              <a:tr h="632955">
                <a:tc>
                  <a:txBody>
                    <a:bodyPr/>
                    <a:lstStyle/>
                    <a:p>
                      <a:pPr algn="ctr" rtl="0"/>
                      <a:r>
                        <a:rPr lang="en-CA" b="1" spc="0" baseline="0">
                          <a:solidFill>
                            <a:schemeClr val="accent1"/>
                          </a:solidFill>
                        </a:rPr>
                        <a:t>2</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rtl="0"/>
                      <a:endParaRPr lang="en-CA" b="0"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CA" b="0" spc="0" baseline="0" dirty="0">
                          <a:solidFill>
                            <a:schemeClr val="accent1"/>
                          </a:solidFill>
                        </a:rPr>
                        <a:t>Questions</a:t>
                      </a:r>
                      <a:endParaRPr lang="en-US"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rtl="0">
                        <a:buFont typeface="Arial" panose="020B0604020202020204" pitchFamily="34" charset="0"/>
                        <a:buNone/>
                      </a:pPr>
                      <a:r>
                        <a:rPr lang="en-US" b="0" spc="0" baseline="0" dirty="0">
                          <a:solidFill>
                            <a:schemeClr val="accent1"/>
                          </a:solidFill>
                        </a:rPr>
                        <a:t>20 minutes</a:t>
                      </a: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122464"/>
                  </a:ext>
                </a:extLst>
              </a:tr>
              <a:tr h="392124">
                <a:tc>
                  <a:txBody>
                    <a:bodyPr/>
                    <a:lstStyle/>
                    <a:p>
                      <a:pPr algn="ctr" rtl="0"/>
                      <a:endParaRPr lang="en-CA" b="1" spc="0" baseline="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078162"/>
                  </a:ext>
                </a:extLst>
              </a:tr>
              <a:tr h="633175">
                <a:tc>
                  <a:txBody>
                    <a:bodyPr/>
                    <a:lstStyle/>
                    <a:p>
                      <a:pPr algn="ctr" rtl="0"/>
                      <a:r>
                        <a:rPr lang="en-CA" b="1" spc="0" baseline="0">
                          <a:solidFill>
                            <a:schemeClr val="accent1"/>
                          </a:solidFill>
                        </a:rPr>
                        <a:t>3</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rtl="0"/>
                      <a:r>
                        <a:rPr lang="en-US" b="1" spc="0" baseline="0" dirty="0">
                          <a:solidFill>
                            <a:schemeClr val="accent1"/>
                          </a:solidFill>
                        </a:rPr>
                        <a:t>Next Steps</a:t>
                      </a: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rtl="0"/>
                      <a:r>
                        <a:rPr lang="en-US" b="1" spc="0" baseline="0" dirty="0">
                          <a:solidFill>
                            <a:schemeClr val="accent1"/>
                          </a:solidFill>
                        </a:rPr>
                        <a:t>5 minutes</a:t>
                      </a: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60750713"/>
                  </a:ext>
                </a:extLst>
              </a:tr>
              <a:tr h="392124">
                <a:tc>
                  <a:txBody>
                    <a:bodyPr/>
                    <a:lstStyle/>
                    <a:p>
                      <a:pPr algn="ctr" rtl="0"/>
                      <a:endParaRPr lang="en-CA" b="1" spc="0" baseline="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7179994"/>
                  </a:ext>
                </a:extLst>
              </a:tr>
              <a:tr h="392124">
                <a:tc>
                  <a:txBody>
                    <a:bodyPr/>
                    <a:lstStyle/>
                    <a:p>
                      <a:pPr algn="ctr" rtl="0"/>
                      <a:endParaRPr lang="en-CA" b="1" spc="0" baseline="0" dirty="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9060964"/>
                  </a:ext>
                </a:extLst>
              </a:tr>
            </a:tbl>
          </a:graphicData>
        </a:graphic>
      </p:graphicFrame>
      <p:sp>
        <p:nvSpPr>
          <p:cNvPr id="5" name="Title 4">
            <a:extLst>
              <a:ext uri="{FF2B5EF4-FFF2-40B4-BE49-F238E27FC236}">
                <a16:creationId xmlns:a16="http://schemas.microsoft.com/office/drawing/2014/main" id="{1C84D5FB-79E0-7202-FEF3-B0DC7EEEF959}"/>
              </a:ext>
            </a:extLst>
          </p:cNvPr>
          <p:cNvSpPr>
            <a:spLocks noGrp="1"/>
          </p:cNvSpPr>
          <p:nvPr>
            <p:ph type="title" idx="4294967295"/>
          </p:nvPr>
        </p:nvSpPr>
        <p:spPr>
          <a:xfrm>
            <a:off x="884877" y="2732177"/>
            <a:ext cx="3377598" cy="1112363"/>
          </a:xfrm>
          <a:prstGeom prst="rect">
            <a:avLst/>
          </a:pr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chemeClr val="bg1"/>
                </a:solidFill>
                <a:effectLst/>
                <a:uLnTx/>
                <a:uFillTx/>
                <a:latin typeface="+mj-lt"/>
                <a:ea typeface="+mn-ea"/>
                <a:cs typeface="+mn-cs"/>
              </a:rPr>
              <a:t>Agenda</a:t>
            </a:r>
          </a:p>
        </p:txBody>
      </p:sp>
    </p:spTree>
    <p:extLst>
      <p:ext uri="{BB962C8B-B14F-4D97-AF65-F5344CB8AC3E}">
        <p14:creationId xmlns:p14="http://schemas.microsoft.com/office/powerpoint/2010/main" val="402324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A9999E2-6F6F-E890-C63D-24734576A9EE}"/>
              </a:ext>
            </a:extLst>
          </p:cNvPr>
          <p:cNvSpPr>
            <a:spLocks noGrp="1"/>
          </p:cNvSpPr>
          <p:nvPr>
            <p:ph idx="15"/>
          </p:nvPr>
        </p:nvSpPr>
        <p:spPr/>
        <p:txBody>
          <a:bodyPr/>
          <a:lstStyle/>
          <a:p>
            <a:r>
              <a:rPr lang="en-US" b="0" dirty="0"/>
              <a:t>In addition to the assessments for communities, this project will produce:</a:t>
            </a:r>
          </a:p>
          <a:p>
            <a:pPr marL="342900" indent="-342900">
              <a:buFont typeface="Arial" panose="020B0604020202020204" pitchFamily="34" charset="0"/>
              <a:buChar char="•"/>
            </a:pPr>
            <a:r>
              <a:rPr lang="en-US" dirty="0"/>
              <a:t>Data</a:t>
            </a:r>
            <a:r>
              <a:rPr lang="en-US" b="0" dirty="0"/>
              <a:t> for the City to better understand the electrical capacity challenge, and</a:t>
            </a:r>
          </a:p>
          <a:p>
            <a:pPr marL="342900" indent="-342900">
              <a:buFont typeface="Arial" panose="020B0604020202020204" pitchFamily="34" charset="0"/>
              <a:buChar char="•"/>
            </a:pPr>
            <a:r>
              <a:rPr lang="en-US" b="0" dirty="0"/>
              <a:t>Recommendations for the City and other stakeholders </a:t>
            </a:r>
            <a:r>
              <a:rPr lang="en-US" dirty="0"/>
              <a:t>on how to address electrical capacity barriers</a:t>
            </a:r>
            <a:r>
              <a:rPr lang="en-US" b="0" dirty="0"/>
              <a:t> for manufactured home communities.</a:t>
            </a:r>
            <a:endParaRPr lang="en-CA" b="0" dirty="0"/>
          </a:p>
        </p:txBody>
      </p:sp>
      <p:sp>
        <p:nvSpPr>
          <p:cNvPr id="6" name="Title 5">
            <a:extLst>
              <a:ext uri="{FF2B5EF4-FFF2-40B4-BE49-F238E27FC236}">
                <a16:creationId xmlns:a16="http://schemas.microsoft.com/office/drawing/2014/main" id="{4E835DD3-1C27-5CAC-1168-C4E3E0C8ABBF}"/>
              </a:ext>
            </a:extLst>
          </p:cNvPr>
          <p:cNvSpPr>
            <a:spLocks noGrp="1"/>
          </p:cNvSpPr>
          <p:nvPr>
            <p:ph type="title"/>
          </p:nvPr>
        </p:nvSpPr>
        <p:spPr/>
        <p:txBody>
          <a:bodyPr/>
          <a:lstStyle/>
          <a:p>
            <a:r>
              <a:rPr lang="en-US" dirty="0"/>
              <a:t>Additional Project Outcomes</a:t>
            </a:r>
            <a:endParaRPr lang="en-CA" dirty="0"/>
          </a:p>
        </p:txBody>
      </p:sp>
      <p:sp>
        <p:nvSpPr>
          <p:cNvPr id="7" name="Text Placeholder 6">
            <a:extLst>
              <a:ext uri="{FF2B5EF4-FFF2-40B4-BE49-F238E27FC236}">
                <a16:creationId xmlns:a16="http://schemas.microsoft.com/office/drawing/2014/main" id="{74C53D4D-1E08-460C-FCFA-7B41A5FC029C}"/>
              </a:ext>
            </a:extLst>
          </p:cNvPr>
          <p:cNvSpPr>
            <a:spLocks noGrp="1"/>
          </p:cNvSpPr>
          <p:nvPr>
            <p:ph type="body" idx="10"/>
          </p:nvPr>
        </p:nvSpPr>
        <p:spPr/>
        <p:txBody>
          <a:bodyPr/>
          <a:lstStyle/>
          <a:p>
            <a:endParaRPr lang="en-CA"/>
          </a:p>
        </p:txBody>
      </p:sp>
    </p:spTree>
    <p:extLst>
      <p:ext uri="{BB962C8B-B14F-4D97-AF65-F5344CB8AC3E}">
        <p14:creationId xmlns:p14="http://schemas.microsoft.com/office/powerpoint/2010/main" val="4141497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AD42F41-B5B2-6B99-3A5D-558D09EB63D3}"/>
              </a:ext>
            </a:extLst>
          </p:cNvPr>
          <p:cNvSpPr>
            <a:spLocks noGrp="1"/>
          </p:cNvSpPr>
          <p:nvPr>
            <p:ph idx="15"/>
          </p:nvPr>
        </p:nvSpPr>
        <p:spPr>
          <a:xfrm>
            <a:off x="731837" y="1270146"/>
            <a:ext cx="10355263" cy="5146529"/>
          </a:xfrm>
        </p:spPr>
        <p:txBody>
          <a:bodyPr/>
          <a:lstStyle/>
          <a:p>
            <a:endParaRPr lang="en-CA" sz="3200" b="0" dirty="0"/>
          </a:p>
          <a:p>
            <a:r>
              <a:rPr lang="en-CA" sz="3200" b="0" dirty="0"/>
              <a:t>Thank you for your time today!</a:t>
            </a:r>
          </a:p>
          <a:p>
            <a:endParaRPr lang="en-CA" b="0" dirty="0"/>
          </a:p>
          <a:p>
            <a:r>
              <a:rPr lang="en-CA" sz="2400" b="0" dirty="0"/>
              <a:t>Grant applications are due </a:t>
            </a:r>
            <a:r>
              <a:rPr lang="en-CA" sz="2400" dirty="0"/>
              <a:t>Wednesday, October 29</a:t>
            </a:r>
            <a:r>
              <a:rPr lang="en-CA" sz="2400" baseline="30000" dirty="0"/>
              <a:t>th</a:t>
            </a:r>
            <a:r>
              <a:rPr lang="en-CA" sz="2400" dirty="0"/>
              <a:t> at 4 pm.  </a:t>
            </a:r>
          </a:p>
          <a:p>
            <a:r>
              <a:rPr lang="en-CA" b="0" dirty="0"/>
              <a:t>Complete and submit the application form by email, by mail, or in-person.</a:t>
            </a:r>
          </a:p>
          <a:p>
            <a:r>
              <a:rPr lang="en-US" b="0" dirty="0"/>
              <a:t>For further </a:t>
            </a:r>
            <a:r>
              <a:rPr lang="en-US" dirty="0"/>
              <a:t>questions</a:t>
            </a:r>
            <a:r>
              <a:rPr lang="en-US" b="0" dirty="0"/>
              <a:t> or for </a:t>
            </a:r>
            <a:r>
              <a:rPr lang="en-US" dirty="0"/>
              <a:t>accommodation</a:t>
            </a:r>
            <a:r>
              <a:rPr lang="en-US" b="0" dirty="0"/>
              <a:t> to enable participation in the grant application (e.g., printed versions), please contact the City. </a:t>
            </a:r>
            <a:endParaRPr lang="en-CA" b="0" dirty="0"/>
          </a:p>
        </p:txBody>
      </p:sp>
      <p:sp>
        <p:nvSpPr>
          <p:cNvPr id="4" name="Title 3">
            <a:extLst>
              <a:ext uri="{FF2B5EF4-FFF2-40B4-BE49-F238E27FC236}">
                <a16:creationId xmlns:a16="http://schemas.microsoft.com/office/drawing/2014/main" id="{5C8E6506-2FC7-BF41-59D9-E3CC3149790F}"/>
              </a:ext>
            </a:extLst>
          </p:cNvPr>
          <p:cNvSpPr>
            <a:spLocks noGrp="1"/>
          </p:cNvSpPr>
          <p:nvPr>
            <p:ph type="title"/>
          </p:nvPr>
        </p:nvSpPr>
        <p:spPr/>
        <p:txBody>
          <a:bodyPr/>
          <a:lstStyle/>
          <a:p>
            <a:r>
              <a:rPr lang="en-CA" dirty="0"/>
              <a:t>Thank you &amp; Next Steps</a:t>
            </a:r>
          </a:p>
        </p:txBody>
      </p:sp>
      <p:sp>
        <p:nvSpPr>
          <p:cNvPr id="5" name="Text Placeholder 4">
            <a:extLst>
              <a:ext uri="{FF2B5EF4-FFF2-40B4-BE49-F238E27FC236}">
                <a16:creationId xmlns:a16="http://schemas.microsoft.com/office/drawing/2014/main" id="{27251809-F623-52B5-E0B9-ECE85B8F40C4}"/>
              </a:ext>
            </a:extLst>
          </p:cNvPr>
          <p:cNvSpPr>
            <a:spLocks noGrp="1"/>
          </p:cNvSpPr>
          <p:nvPr>
            <p:ph type="body" idx="10"/>
          </p:nvPr>
        </p:nvSpPr>
        <p:spPr/>
        <p:txBody>
          <a:bodyPr/>
          <a:lstStyle/>
          <a:p>
            <a:endParaRPr lang="en-CA"/>
          </a:p>
        </p:txBody>
      </p:sp>
    </p:spTree>
    <p:extLst>
      <p:ext uri="{BB962C8B-B14F-4D97-AF65-F5344CB8AC3E}">
        <p14:creationId xmlns:p14="http://schemas.microsoft.com/office/powerpoint/2010/main" val="1446887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DFEC314-6930-4CE7-AE8F-F1B41F0E28E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FDFEC314-6930-4CE7-AE8F-F1B41F0E28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17A0D4A9-02C2-4804-A488-897755AB8C71}"/>
              </a:ext>
            </a:extLst>
          </p:cNvPr>
          <p:cNvSpPr txBox="1"/>
          <p:nvPr/>
        </p:nvSpPr>
        <p:spPr>
          <a:xfrm>
            <a:off x="3722688" y="2089820"/>
            <a:ext cx="7737474" cy="1938992"/>
          </a:xfrm>
          <a:prstGeom prst="rect">
            <a:avLst/>
          </a:prstGeom>
          <a:noFill/>
        </p:spPr>
        <p:txBody>
          <a:bodyPr wrap="square" lIns="0" rtlCol="0" anchor="ctr">
            <a:spAutoFit/>
          </a:bodyPr>
          <a:lstStyle/>
          <a:p>
            <a:r>
              <a:rPr lang="en-CA" sz="3600" b="1" dirty="0">
                <a:solidFill>
                  <a:schemeClr val="bg1"/>
                </a:solidFill>
              </a:rPr>
              <a:t>David Stewart</a:t>
            </a:r>
          </a:p>
          <a:p>
            <a:r>
              <a:rPr lang="en-CA" sz="2800" dirty="0">
                <a:solidFill>
                  <a:schemeClr val="bg1"/>
                </a:solidFill>
              </a:rPr>
              <a:t>Environmental Planner,  Sustainability </a:t>
            </a:r>
            <a:r>
              <a:rPr lang="en-CA" sz="2800" dirty="0">
                <a:solidFill>
                  <a:schemeClr val="accent4"/>
                </a:solidFill>
                <a:hlinkClick r:id="rId6">
                  <a:extLst>
                    <a:ext uri="{A12FA001-AC4F-418D-AE19-62706E023703}">
                      <ahyp:hlinkClr xmlns:ahyp="http://schemas.microsoft.com/office/drawing/2018/hyperlinkcolor" val="tx"/>
                    </a:ext>
                  </a:extLst>
                </a:hlinkClick>
              </a:rPr>
              <a:t>sustainability@nanaimo.ca</a:t>
            </a:r>
            <a:r>
              <a:rPr lang="en-CA" sz="2800" dirty="0">
                <a:solidFill>
                  <a:schemeClr val="accent4"/>
                </a:solidFill>
              </a:rPr>
              <a:t> </a:t>
            </a:r>
          </a:p>
          <a:p>
            <a:r>
              <a:rPr lang="en-CA" sz="2800" dirty="0">
                <a:solidFill>
                  <a:schemeClr val="bg1"/>
                </a:solidFill>
              </a:rPr>
              <a:t>Tel: 250-755-4251</a:t>
            </a:r>
          </a:p>
        </p:txBody>
      </p:sp>
      <p:cxnSp>
        <p:nvCxnSpPr>
          <p:cNvPr id="47" name="Straight Connector 46">
            <a:extLst>
              <a:ext uri="{FF2B5EF4-FFF2-40B4-BE49-F238E27FC236}">
                <a16:creationId xmlns:a16="http://schemas.microsoft.com/office/drawing/2014/main" id="{390DA90E-7204-4D8F-B570-28C30BAA6AC8}"/>
              </a:ext>
            </a:extLst>
          </p:cNvPr>
          <p:cNvCxnSpPr>
            <a:cxnSpLocks/>
          </p:cNvCxnSpPr>
          <p:nvPr/>
        </p:nvCxnSpPr>
        <p:spPr>
          <a:xfrm flipH="1" flipV="1">
            <a:off x="731838" y="3425357"/>
            <a:ext cx="1766035" cy="3643"/>
          </a:xfrm>
          <a:prstGeom prst="line">
            <a:avLst/>
          </a:prstGeom>
          <a:ln w="28575">
            <a:solidFill>
              <a:schemeClr val="accent4"/>
            </a:solidFill>
          </a:ln>
        </p:spPr>
        <p:style>
          <a:lnRef idx="1">
            <a:schemeClr val="accent4"/>
          </a:lnRef>
          <a:fillRef idx="0">
            <a:schemeClr val="accent4"/>
          </a:fillRef>
          <a:effectRef idx="0">
            <a:schemeClr val="accent4"/>
          </a:effectRef>
          <a:fontRef idx="minor">
            <a:schemeClr val="tx1"/>
          </a:fontRef>
        </p:style>
      </p:cxnSp>
      <p:sp>
        <p:nvSpPr>
          <p:cNvPr id="12" name="Title 11">
            <a:extLst>
              <a:ext uri="{FF2B5EF4-FFF2-40B4-BE49-F238E27FC236}">
                <a16:creationId xmlns:a16="http://schemas.microsoft.com/office/drawing/2014/main" id="{82DC571B-851A-4275-9011-81EA701C7C00}"/>
              </a:ext>
            </a:extLst>
          </p:cNvPr>
          <p:cNvSpPr txBox="1">
            <a:spLocks noGrp="1"/>
          </p:cNvSpPr>
          <p:nvPr>
            <p:ph type="title" idx="4294967295"/>
          </p:nvPr>
        </p:nvSpPr>
        <p:spPr>
          <a:xfrm>
            <a:off x="731838" y="2640013"/>
            <a:ext cx="2808288" cy="64611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Contact:</a:t>
            </a:r>
          </a:p>
        </p:txBody>
      </p:sp>
    </p:spTree>
    <p:extLst>
      <p:ext uri="{BB962C8B-B14F-4D97-AF65-F5344CB8AC3E}">
        <p14:creationId xmlns:p14="http://schemas.microsoft.com/office/powerpoint/2010/main" val="290260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A7439EE8-BBEA-464C-8870-216DDDC4ABBA}"/>
              </a:ext>
            </a:extLst>
          </p:cNvPr>
          <p:cNvGraphicFramePr>
            <a:graphicFrameLocks noChangeAspect="1"/>
          </p:cNvGraphicFramePr>
          <p:nvPr>
            <p:custDataLst>
              <p:tags r:id="rId1"/>
            </p:custDataLst>
            <p:extLst>
              <p:ext uri="{D42A27DB-BD31-4B8C-83A1-F6EECF244321}">
                <p14:modId xmlns:p14="http://schemas.microsoft.com/office/powerpoint/2010/main" val="192961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14" name="Object 13" hidden="1">
                        <a:extLst>
                          <a:ext uri="{FF2B5EF4-FFF2-40B4-BE49-F238E27FC236}">
                            <a16:creationId xmlns:a16="http://schemas.microsoft.com/office/drawing/2014/main" id="{A7439EE8-BBEA-464C-8870-216DDDC4AB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37900CBD-E90E-4E4D-A7DF-E60FF6FE3691}"/>
              </a:ext>
            </a:extLst>
          </p:cNvPr>
          <p:cNvCxnSpPr>
            <a:cxnSpLocks/>
          </p:cNvCxnSpPr>
          <p:nvPr/>
        </p:nvCxnSpPr>
        <p:spPr>
          <a:xfrm>
            <a:off x="5016500" y="2541155"/>
            <a:ext cx="0" cy="177569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D8F835FE-AFB0-4D9D-8BCC-AEB49052CE0F}"/>
              </a:ext>
            </a:extLst>
          </p:cNvPr>
          <p:cNvSpPr>
            <a:spLocks noGrp="1"/>
          </p:cNvSpPr>
          <p:nvPr>
            <p:ph type="title" idx="4294967295"/>
          </p:nvPr>
        </p:nvSpPr>
        <p:spPr>
          <a:xfrm>
            <a:off x="5515236" y="2496438"/>
            <a:ext cx="6676764" cy="19790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800"/>
              </a:spcAft>
              <a:buClrTx/>
              <a:buSzTx/>
              <a:buFont typeface="Arial" panose="020B0604020202020204" pitchFamily="34" charset="0"/>
              <a:buNone/>
              <a:tabLst/>
              <a:defRPr/>
            </a:pPr>
            <a:r>
              <a:rPr kumimoji="0" lang="en-US" sz="3600" b="1" i="0" u="none" strike="noStrike" kern="0" cap="none" spc="60" normalizeH="0" baseline="0" noProof="0" dirty="0">
                <a:ln>
                  <a:noFill/>
                </a:ln>
                <a:solidFill>
                  <a:schemeClr val="bg1"/>
                </a:solidFill>
                <a:effectLst/>
                <a:uLnTx/>
                <a:uFillTx/>
                <a:latin typeface="+mj-lt"/>
                <a:ea typeface="ＭＳ Ｐゴシック" charset="-128"/>
                <a:cs typeface="ＭＳ Ｐゴシック" charset="-128"/>
              </a:rPr>
              <a:t>Manufactured Home Communities Electrical Capacity Assessment</a:t>
            </a:r>
            <a:br>
              <a:rPr kumimoji="0" lang="en-US" sz="3600" b="1" i="0" u="none" strike="noStrike" kern="0" cap="none" spc="60" normalizeH="0" baseline="0" noProof="0" dirty="0">
                <a:ln>
                  <a:noFill/>
                </a:ln>
                <a:solidFill>
                  <a:schemeClr val="bg1"/>
                </a:solidFill>
                <a:effectLst/>
                <a:uLnTx/>
                <a:uFillTx/>
                <a:latin typeface="+mj-lt"/>
                <a:ea typeface="ＭＳ Ｐゴシック" charset="-128"/>
                <a:cs typeface="ＭＳ Ｐゴシック" charset="-128"/>
              </a:rPr>
            </a:br>
            <a:r>
              <a:rPr kumimoji="0" lang="en-CA" sz="2000" b="1" i="0" u="none" strike="noStrike" kern="0" cap="none" spc="60" normalizeH="0" baseline="0" noProof="0" dirty="0">
                <a:ln>
                  <a:noFill/>
                </a:ln>
                <a:solidFill>
                  <a:schemeClr val="accent4"/>
                </a:solidFill>
                <a:effectLst/>
                <a:uLnTx/>
                <a:uFillTx/>
                <a:latin typeface="+mn-lt"/>
                <a:ea typeface="ＭＳ Ｐゴシック" charset="-128"/>
                <a:cs typeface="ＭＳ Ｐゴシック" charset="-128"/>
              </a:rPr>
              <a:t>Application Information Session</a:t>
            </a:r>
          </a:p>
        </p:txBody>
      </p:sp>
      <p:pic>
        <p:nvPicPr>
          <p:cNvPr id="10" name="Picture 9" descr="A picture containing text, clipart&#10;&#10;Description automatically generated">
            <a:extLst>
              <a:ext uri="{FF2B5EF4-FFF2-40B4-BE49-F238E27FC236}">
                <a16:creationId xmlns:a16="http://schemas.microsoft.com/office/drawing/2014/main" id="{B5D6E285-0A28-409F-BAE4-CC61DB5D60E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25100" y="5458495"/>
            <a:ext cx="2912849" cy="871785"/>
          </a:xfrm>
          <a:prstGeom prst="rect">
            <a:avLst/>
          </a:prstGeom>
        </p:spPr>
      </p:pic>
      <p:sp>
        <p:nvSpPr>
          <p:cNvPr id="8" name="TextBox 7">
            <a:extLst>
              <a:ext uri="{FF2B5EF4-FFF2-40B4-BE49-F238E27FC236}">
                <a16:creationId xmlns:a16="http://schemas.microsoft.com/office/drawing/2014/main" id="{791DD529-77D3-4FAA-897B-C1A384BAD1A8}"/>
              </a:ext>
            </a:extLst>
          </p:cNvPr>
          <p:cNvSpPr txBox="1"/>
          <p:nvPr/>
        </p:nvSpPr>
        <p:spPr>
          <a:xfrm>
            <a:off x="658813" y="6012418"/>
            <a:ext cx="3671888" cy="369332"/>
          </a:xfrm>
          <a:prstGeom prst="rect">
            <a:avLst/>
          </a:prstGeom>
          <a:noFill/>
        </p:spPr>
        <p:txBody>
          <a:bodyPr wrap="square" rtlCol="0">
            <a:spAutoFit/>
          </a:bodyPr>
          <a:lstStyle/>
          <a:p>
            <a:r>
              <a:rPr lang="en-CA" sz="1800" kern="0" dirty="0">
                <a:solidFill>
                  <a:schemeClr val="bg1"/>
                </a:solidFill>
                <a:effectLst/>
                <a:latin typeface="+mn-lt"/>
              </a:rPr>
              <a:t>October 21, 2025</a:t>
            </a:r>
            <a:endParaRPr lang="en-CA" dirty="0">
              <a:solidFill>
                <a:schemeClr val="bg1"/>
              </a:solidFill>
            </a:endParaRPr>
          </a:p>
        </p:txBody>
      </p:sp>
      <p:grpSp>
        <p:nvGrpSpPr>
          <p:cNvPr id="2" name="Group 1">
            <a:extLst>
              <a:ext uri="{FF2B5EF4-FFF2-40B4-BE49-F238E27FC236}">
                <a16:creationId xmlns:a16="http://schemas.microsoft.com/office/drawing/2014/main" id="{D3D5E2DB-B5E2-D960-B093-8B60D2660697}"/>
              </a:ext>
            </a:extLst>
          </p:cNvPr>
          <p:cNvGrpSpPr/>
          <p:nvPr/>
        </p:nvGrpSpPr>
        <p:grpSpPr>
          <a:xfrm>
            <a:off x="1667732" y="2999823"/>
            <a:ext cx="2850033" cy="858354"/>
            <a:chOff x="396240" y="91440"/>
            <a:chExt cx="1948180" cy="586740"/>
          </a:xfrm>
        </p:grpSpPr>
        <p:sp>
          <p:nvSpPr>
            <p:cNvPr id="5" name="Rectangle 4">
              <a:extLst>
                <a:ext uri="{FF2B5EF4-FFF2-40B4-BE49-F238E27FC236}">
                  <a16:creationId xmlns:a16="http://schemas.microsoft.com/office/drawing/2014/main" id="{9FF0EC21-867C-AA08-70DA-7A41200C9371}"/>
                </a:ext>
              </a:extLst>
            </p:cNvPr>
            <p:cNvSpPr/>
            <p:nvPr/>
          </p:nvSpPr>
          <p:spPr>
            <a:xfrm>
              <a:off x="396240" y="91440"/>
              <a:ext cx="1948180" cy="586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pic>
          <p:nvPicPr>
            <p:cNvPr id="6" name="Picture 5" descr="A blue and black logo&#10;&#10;Description automatically generated">
              <a:extLst>
                <a:ext uri="{FF2B5EF4-FFF2-40B4-BE49-F238E27FC236}">
                  <a16:creationId xmlns:a16="http://schemas.microsoft.com/office/drawing/2014/main" id="{4399B584-9345-19D7-3E2B-F8FEABF343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240" y="144780"/>
              <a:ext cx="1948180" cy="533400"/>
            </a:xfrm>
            <a:prstGeom prst="rect">
              <a:avLst/>
            </a:prstGeom>
          </p:spPr>
        </p:pic>
      </p:grpSp>
    </p:spTree>
    <p:extLst>
      <p:ext uri="{BB962C8B-B14F-4D97-AF65-F5344CB8AC3E}">
        <p14:creationId xmlns:p14="http://schemas.microsoft.com/office/powerpoint/2010/main" val="255461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FE6BE-3FE7-D9D5-1A54-8C697235CC72}"/>
            </a:ext>
          </a:extLst>
        </p:cNvPr>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163CE91F-C941-D197-20BB-5AB071123785}"/>
              </a:ext>
            </a:extLst>
          </p:cNvPr>
          <p:cNvGraphicFramePr>
            <a:graphicFrameLocks noGrp="1"/>
          </p:cNvGraphicFramePr>
          <p:nvPr>
            <p:ph idx="15"/>
          </p:nvPr>
        </p:nvGraphicFramePr>
        <p:xfrm>
          <a:off x="505618" y="1046923"/>
          <a:ext cx="11180763" cy="5638800"/>
        </p:xfrm>
        <a:graphic>
          <a:graphicData uri="http://schemas.openxmlformats.org/drawingml/2006/table">
            <a:tbl>
              <a:tblPr firstRow="1" firstCol="1" bandRow="1">
                <a:tableStyleId>{69012ECD-51FC-41F1-AA8D-1B2483CD663E}</a:tableStyleId>
              </a:tblPr>
              <a:tblGrid>
                <a:gridCol w="1223964">
                  <a:extLst>
                    <a:ext uri="{9D8B030D-6E8A-4147-A177-3AD203B41FA5}">
                      <a16:colId xmlns:a16="http://schemas.microsoft.com/office/drawing/2014/main" val="2551533695"/>
                    </a:ext>
                  </a:extLst>
                </a:gridCol>
                <a:gridCol w="4366418">
                  <a:extLst>
                    <a:ext uri="{9D8B030D-6E8A-4147-A177-3AD203B41FA5}">
                      <a16:colId xmlns:a16="http://schemas.microsoft.com/office/drawing/2014/main" val="3160262126"/>
                    </a:ext>
                  </a:extLst>
                </a:gridCol>
                <a:gridCol w="4675982">
                  <a:extLst>
                    <a:ext uri="{9D8B030D-6E8A-4147-A177-3AD203B41FA5}">
                      <a16:colId xmlns:a16="http://schemas.microsoft.com/office/drawing/2014/main" val="826782009"/>
                    </a:ext>
                  </a:extLst>
                </a:gridCol>
                <a:gridCol w="914399">
                  <a:extLst>
                    <a:ext uri="{9D8B030D-6E8A-4147-A177-3AD203B41FA5}">
                      <a16:colId xmlns:a16="http://schemas.microsoft.com/office/drawing/2014/main" val="3321744418"/>
                    </a:ext>
                  </a:extLst>
                </a:gridCol>
              </a:tblGrid>
              <a:tr h="199581">
                <a:tc>
                  <a:txBody>
                    <a:bodyPr/>
                    <a:lstStyle/>
                    <a:p>
                      <a:pPr>
                        <a:spcBef>
                          <a:spcPts val="600"/>
                        </a:spcBef>
                        <a:spcAft>
                          <a:spcPts val="600"/>
                        </a:spcAft>
                        <a:buNone/>
                      </a:pPr>
                      <a:r>
                        <a:rPr lang="en-CA" sz="1200" kern="1000" spc="-15">
                          <a:effectLst/>
                        </a:rPr>
                        <a:t>Category</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200" kern="1000" spc="-15">
                          <a:effectLst/>
                        </a:rPr>
                        <a:t>Description</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200" kern="1000" spc="-15" dirty="0">
                          <a:effectLst/>
                        </a:rPr>
                        <a:t>Scoring Approach</a:t>
                      </a:r>
                      <a:endParaRPr lang="en-CA" sz="1400" kern="1000" spc="-15" dirty="0">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200" kern="1000" spc="-15">
                          <a:effectLst/>
                        </a:rPr>
                        <a:t>Points Available</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extLst>
                  <a:ext uri="{0D108BD9-81ED-4DB2-BD59-A6C34878D82A}">
                    <a16:rowId xmlns:a16="http://schemas.microsoft.com/office/drawing/2014/main" val="2931871318"/>
                  </a:ext>
                </a:extLst>
              </a:tr>
              <a:tr h="1164223">
                <a:tc>
                  <a:txBody>
                    <a:bodyPr/>
                    <a:lstStyle/>
                    <a:p>
                      <a:pPr>
                        <a:spcBef>
                          <a:spcPts val="600"/>
                        </a:spcBef>
                        <a:spcAft>
                          <a:spcPts val="600"/>
                        </a:spcAft>
                        <a:buNone/>
                      </a:pPr>
                      <a:r>
                        <a:rPr lang="en-CA" sz="1200" kern="1000" spc="-15" dirty="0">
                          <a:effectLst/>
                        </a:rPr>
                        <a:t>Electrical capacity assessment need</a:t>
                      </a:r>
                      <a:endParaRPr lang="en-CA" sz="1400" kern="1000" spc="-15" dirty="0">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400" kern="1000" spc="-15">
                          <a:effectLst/>
                        </a:rPr>
                        <a:t>To assess a) the age of the current electrical infrastructure and b) the current and potential demands on it. The age of the infrastructure assumes that older infrastructure is more likely to require upgrades. In addition, owner/manager efforts to acquire capacity assessment or electrical upgrade information and/or a high number of resident requests for heat pumps or other electrification are indicators of current and potential future demand. </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400" kern="1000" spc="-15">
                          <a:effectLst/>
                        </a:rPr>
                        <a:t>Higher scores for communities (parks) that have a demonstrated need for capacity assessment information. </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400" kern="1000" spc="-15">
                          <a:effectLst/>
                        </a:rPr>
                        <a:t>10</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extLst>
                  <a:ext uri="{0D108BD9-81ED-4DB2-BD59-A6C34878D82A}">
                    <a16:rowId xmlns:a16="http://schemas.microsoft.com/office/drawing/2014/main" val="1711926917"/>
                  </a:ext>
                </a:extLst>
              </a:tr>
              <a:tr h="698534">
                <a:tc>
                  <a:txBody>
                    <a:bodyPr/>
                    <a:lstStyle/>
                    <a:p>
                      <a:pPr>
                        <a:spcBef>
                          <a:spcPts val="600"/>
                        </a:spcBef>
                        <a:spcAft>
                          <a:spcPts val="600"/>
                        </a:spcAft>
                        <a:buNone/>
                      </a:pPr>
                      <a:r>
                        <a:rPr lang="en-CA" sz="1200" kern="1000" spc="-15">
                          <a:effectLst/>
                        </a:rPr>
                        <a:t>Impact on GHG emission reduction</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400" kern="1000" spc="-15" dirty="0">
                          <a:effectLst/>
                        </a:rPr>
                        <a:t>To assess the potential emission reduction from converting homes from fossil fuels to low carbon heating. </a:t>
                      </a:r>
                      <a:endParaRPr lang="en-CA" sz="1400" kern="1000" spc="-15" dirty="0">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400" kern="1000" spc="-15" dirty="0">
                          <a:effectLst/>
                        </a:rPr>
                        <a:t>Higher scores for communities with a higher proportion of fossil fuel heating (oil and natural gas). Oil heated homes will be prioritized given the high energy bill costs and potential insurance risk (i.e., higher cost or limited insurance options for oil-heated homes). </a:t>
                      </a:r>
                      <a:endParaRPr lang="en-CA" sz="1400" kern="1000" spc="-15" dirty="0">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400" kern="1000" spc="-15">
                          <a:effectLst/>
                        </a:rPr>
                        <a:t>10</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extLst>
                  <a:ext uri="{0D108BD9-81ED-4DB2-BD59-A6C34878D82A}">
                    <a16:rowId xmlns:a16="http://schemas.microsoft.com/office/drawing/2014/main" val="4037998842"/>
                  </a:ext>
                </a:extLst>
              </a:tr>
              <a:tr h="781693">
                <a:tc>
                  <a:txBody>
                    <a:bodyPr/>
                    <a:lstStyle/>
                    <a:p>
                      <a:pPr>
                        <a:spcBef>
                          <a:spcPts val="600"/>
                        </a:spcBef>
                        <a:spcAft>
                          <a:spcPts val="600"/>
                        </a:spcAft>
                        <a:buNone/>
                      </a:pPr>
                      <a:r>
                        <a:rPr lang="en-CA" sz="1200" kern="1000" spc="-15">
                          <a:effectLst/>
                        </a:rPr>
                        <a:t>Priority populations for equitable energy access</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400" kern="1000" spc="-15">
                          <a:effectLst/>
                        </a:rPr>
                        <a:t>To assess whether the capacity assessment grant would serve a community (park) with residents who are vulnerable to either climate impacts (i.e., elderly residents during heat waves) or energy poverty (i.e., residents on a fixed or low-income). </a:t>
                      </a:r>
                    </a:p>
                    <a:p>
                      <a:pPr>
                        <a:spcBef>
                          <a:spcPts val="600"/>
                        </a:spcBef>
                        <a:spcAft>
                          <a:spcPts val="600"/>
                        </a:spcAft>
                        <a:buNone/>
                      </a:pPr>
                      <a:r>
                        <a:rPr lang="en-CA" sz="1400" kern="1000" spc="-15">
                          <a:effectLst/>
                        </a:rPr>
                        <a:t> </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400" kern="1000" spc="-15">
                          <a:effectLst/>
                        </a:rPr>
                        <a:t>Higher scores for communities with priority populations. A capacity assessment grant would allow the park to be one step closer to broadly allowing heat pumps for residents, which can reduce energy costs and provide air conditioning. </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a:txBody>
                    <a:bodyPr/>
                    <a:lstStyle/>
                    <a:p>
                      <a:pPr>
                        <a:spcBef>
                          <a:spcPts val="600"/>
                        </a:spcBef>
                        <a:spcAft>
                          <a:spcPts val="600"/>
                        </a:spcAft>
                        <a:buNone/>
                      </a:pPr>
                      <a:r>
                        <a:rPr lang="en-CA" sz="1400" kern="1000" spc="-15">
                          <a:effectLst/>
                        </a:rPr>
                        <a:t>10</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extLst>
                  <a:ext uri="{0D108BD9-81ED-4DB2-BD59-A6C34878D82A}">
                    <a16:rowId xmlns:a16="http://schemas.microsoft.com/office/drawing/2014/main" val="4156652805"/>
                  </a:ext>
                </a:extLst>
              </a:tr>
              <a:tr h="582112">
                <a:tc>
                  <a:txBody>
                    <a:bodyPr/>
                    <a:lstStyle/>
                    <a:p>
                      <a:pPr>
                        <a:spcBef>
                          <a:spcPts val="600"/>
                        </a:spcBef>
                        <a:spcAft>
                          <a:spcPts val="600"/>
                        </a:spcAft>
                        <a:buNone/>
                      </a:pPr>
                      <a:r>
                        <a:rPr lang="en-CA" sz="1200" kern="1000" spc="-15">
                          <a:effectLst/>
                        </a:rPr>
                        <a:t>Variety of communities</a:t>
                      </a:r>
                      <a:endParaRPr lang="en-CA" sz="1400" kern="1000" spc="-15">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gridSpan="3">
                  <a:txBody>
                    <a:bodyPr/>
                    <a:lstStyle/>
                    <a:p>
                      <a:pPr>
                        <a:spcBef>
                          <a:spcPts val="600"/>
                        </a:spcBef>
                        <a:spcAft>
                          <a:spcPts val="600"/>
                        </a:spcAft>
                        <a:buNone/>
                      </a:pPr>
                      <a:r>
                        <a:rPr lang="en-CA" sz="1400" kern="1000" spc="-15" dirty="0">
                          <a:effectLst/>
                        </a:rPr>
                        <a:t>This non-scoring category is to assess if the combination of three selected communities (parks) represents different profiles. The City is looking to understand whether upgrades are needed and if so, what are the costs. By having a variety, the City will understand electrical capacity needs in different community types, rather than one profile. The scoring committee will consider a including a variety of profiles, considering number of pads, year built, heating use, geographies, etc.</a:t>
                      </a:r>
                      <a:endParaRPr lang="en-CA" sz="1400" kern="1000" spc="-15" dirty="0">
                        <a:effectLst/>
                        <a:latin typeface="Avenir Next LT Pro" panose="020B0504020202020204" pitchFamily="34" charset="0"/>
                        <a:ea typeface="Avenir Next LT Pro" panose="020B0504020202020204" pitchFamily="34" charset="0"/>
                        <a:cs typeface="Times New Roman (Body CS)"/>
                      </a:endParaRPr>
                    </a:p>
                  </a:txBody>
                  <a:tcPr marL="59873" marR="59873" marT="0" marB="0" anchor="ct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135796866"/>
                  </a:ext>
                </a:extLst>
              </a:tr>
            </a:tbl>
          </a:graphicData>
        </a:graphic>
      </p:graphicFrame>
      <p:sp>
        <p:nvSpPr>
          <p:cNvPr id="2" name="Title 1">
            <a:extLst>
              <a:ext uri="{FF2B5EF4-FFF2-40B4-BE49-F238E27FC236}">
                <a16:creationId xmlns:a16="http://schemas.microsoft.com/office/drawing/2014/main" id="{3BDF0133-6155-BD2B-68A4-3E93757FE726}"/>
              </a:ext>
            </a:extLst>
          </p:cNvPr>
          <p:cNvSpPr>
            <a:spLocks noGrp="1"/>
          </p:cNvSpPr>
          <p:nvPr>
            <p:ph type="title"/>
          </p:nvPr>
        </p:nvSpPr>
        <p:spPr/>
        <p:txBody>
          <a:bodyPr/>
          <a:lstStyle/>
          <a:p>
            <a:r>
              <a:rPr lang="en-CA" dirty="0"/>
              <a:t>Grant Evaluation Criteria: Detailed</a:t>
            </a:r>
          </a:p>
        </p:txBody>
      </p:sp>
      <p:sp>
        <p:nvSpPr>
          <p:cNvPr id="6" name="Text Placeholder 5">
            <a:extLst>
              <a:ext uri="{FF2B5EF4-FFF2-40B4-BE49-F238E27FC236}">
                <a16:creationId xmlns:a16="http://schemas.microsoft.com/office/drawing/2014/main" id="{4D3BB988-AD5A-3B96-FA76-447E6B35B6DF}"/>
              </a:ext>
            </a:extLst>
          </p:cNvPr>
          <p:cNvSpPr>
            <a:spLocks noGrp="1"/>
          </p:cNvSpPr>
          <p:nvPr>
            <p:ph type="body" idx="10"/>
          </p:nvPr>
        </p:nvSpPr>
        <p:spPr/>
        <p:txBody>
          <a:bodyPr/>
          <a:lstStyle/>
          <a:p>
            <a:endParaRPr lang="en-CA"/>
          </a:p>
        </p:txBody>
      </p:sp>
    </p:spTree>
    <p:extLst>
      <p:ext uri="{BB962C8B-B14F-4D97-AF65-F5344CB8AC3E}">
        <p14:creationId xmlns:p14="http://schemas.microsoft.com/office/powerpoint/2010/main" val="4132699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07C761-AFAE-59DC-1D92-AD5FAD6E9DCB}"/>
              </a:ext>
            </a:extLst>
          </p:cNvPr>
          <p:cNvSpPr>
            <a:spLocks noGrp="1"/>
          </p:cNvSpPr>
          <p:nvPr>
            <p:ph type="title"/>
          </p:nvPr>
        </p:nvSpPr>
        <p:spPr/>
        <p:txBody>
          <a:bodyPr/>
          <a:lstStyle/>
          <a:p>
            <a:r>
              <a:rPr lang="en-CA" dirty="0"/>
              <a:t>BC Hydro Data Request  </a:t>
            </a:r>
          </a:p>
        </p:txBody>
      </p:sp>
      <p:sp>
        <p:nvSpPr>
          <p:cNvPr id="10" name="Content Placeholder 9">
            <a:extLst>
              <a:ext uri="{FF2B5EF4-FFF2-40B4-BE49-F238E27FC236}">
                <a16:creationId xmlns:a16="http://schemas.microsoft.com/office/drawing/2014/main" id="{C006F963-6198-429F-41A4-59F82EA99411}"/>
              </a:ext>
            </a:extLst>
          </p:cNvPr>
          <p:cNvSpPr>
            <a:spLocks noGrp="1"/>
          </p:cNvSpPr>
          <p:nvPr>
            <p:ph idx="17"/>
          </p:nvPr>
        </p:nvSpPr>
        <p:spPr/>
        <p:txBody>
          <a:bodyPr/>
          <a:lstStyle/>
          <a:p>
            <a:r>
              <a:rPr lang="en-CA" b="0" dirty="0"/>
              <a:t>The applicant must submit the data request to BC Hydro to apply for the capacity assessment grant. </a:t>
            </a:r>
          </a:p>
          <a:p>
            <a:r>
              <a:rPr lang="en-CA" b="0" dirty="0"/>
              <a:t>You must submit the request by completing the form on this </a:t>
            </a:r>
            <a:r>
              <a:rPr lang="en-CA" b="0" dirty="0">
                <a:hlinkClick r:id="rId2"/>
              </a:rPr>
              <a:t>BC Hydro website </a:t>
            </a:r>
            <a:r>
              <a:rPr lang="en-CA" b="0" dirty="0"/>
              <a:t>(see Guidelines for link) </a:t>
            </a:r>
          </a:p>
          <a:p>
            <a:r>
              <a:rPr lang="en-CA" b="0" dirty="0"/>
              <a:t>Please request 12 months of data. </a:t>
            </a:r>
          </a:p>
        </p:txBody>
      </p:sp>
      <p:sp>
        <p:nvSpPr>
          <p:cNvPr id="9" name="Text Placeholder 8">
            <a:extLst>
              <a:ext uri="{FF2B5EF4-FFF2-40B4-BE49-F238E27FC236}">
                <a16:creationId xmlns:a16="http://schemas.microsoft.com/office/drawing/2014/main" id="{D7F464CC-983F-8622-305B-E16454E5BADB}"/>
              </a:ext>
            </a:extLst>
          </p:cNvPr>
          <p:cNvSpPr>
            <a:spLocks noGrp="1"/>
          </p:cNvSpPr>
          <p:nvPr>
            <p:ph type="body" idx="10"/>
          </p:nvPr>
        </p:nvSpPr>
        <p:spPr/>
        <p:txBody>
          <a:bodyPr/>
          <a:lstStyle/>
          <a:p>
            <a:endParaRPr lang="en-CA"/>
          </a:p>
        </p:txBody>
      </p:sp>
      <p:pic>
        <p:nvPicPr>
          <p:cNvPr id="12" name="Content Placeholder 11">
            <a:extLst>
              <a:ext uri="{FF2B5EF4-FFF2-40B4-BE49-F238E27FC236}">
                <a16:creationId xmlns:a16="http://schemas.microsoft.com/office/drawing/2014/main" id="{E41CDB65-5AAA-8922-5360-68BE3F9D4202}"/>
              </a:ext>
            </a:extLst>
          </p:cNvPr>
          <p:cNvPicPr>
            <a:picLocks noGrp="1" noChangeAspect="1"/>
          </p:cNvPicPr>
          <p:nvPr>
            <p:ph idx="18"/>
          </p:nvPr>
        </p:nvPicPr>
        <p:blipFill>
          <a:blip r:embed="rId3">
            <a:extLst>
              <a:ext uri="{28A0092B-C50C-407E-A947-70E740481C1C}">
                <a14:useLocalDpi xmlns:a14="http://schemas.microsoft.com/office/drawing/2010/main" val="0"/>
              </a:ext>
            </a:extLst>
          </a:blip>
          <a:stretch>
            <a:fillRect/>
          </a:stretch>
        </p:blipFill>
        <p:spPr>
          <a:xfrm>
            <a:off x="6597429" y="1270000"/>
            <a:ext cx="4505768" cy="5146675"/>
          </a:xfrm>
          <a:prstGeom prst="rect">
            <a:avLst/>
          </a:prstGeom>
          <a:ln>
            <a:solidFill>
              <a:schemeClr val="bg1">
                <a:lumMod val="65000"/>
              </a:schemeClr>
            </a:solidFill>
          </a:ln>
        </p:spPr>
      </p:pic>
    </p:spTree>
    <p:extLst>
      <p:ext uri="{BB962C8B-B14F-4D97-AF65-F5344CB8AC3E}">
        <p14:creationId xmlns:p14="http://schemas.microsoft.com/office/powerpoint/2010/main" val="241728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CCA0658-B381-3639-E5C1-4F8F91585165}"/>
              </a:ext>
            </a:extLst>
          </p:cNvPr>
          <p:cNvGraphicFramePr>
            <a:graphicFrameLocks noGrp="1"/>
          </p:cNvGraphicFramePr>
          <p:nvPr>
            <p:ph idx="15"/>
            <p:extLst>
              <p:ext uri="{D42A27DB-BD31-4B8C-83A1-F6EECF244321}">
                <p14:modId xmlns:p14="http://schemas.microsoft.com/office/powerpoint/2010/main" val="426724750"/>
              </p:ext>
            </p:extLst>
          </p:nvPr>
        </p:nvGraphicFramePr>
        <p:xfrm>
          <a:off x="5012761" y="4057528"/>
          <a:ext cx="7181875" cy="1182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B276C22-5F2B-8AD3-95DC-1602A1F584E3}"/>
              </a:ext>
            </a:extLst>
          </p:cNvPr>
          <p:cNvSpPr>
            <a:spLocks noGrp="1"/>
          </p:cNvSpPr>
          <p:nvPr>
            <p:ph type="title"/>
          </p:nvPr>
        </p:nvSpPr>
        <p:spPr/>
        <p:txBody>
          <a:bodyPr/>
          <a:lstStyle/>
          <a:p>
            <a:r>
              <a:rPr lang="en-CA" dirty="0"/>
              <a:t>Introductions</a:t>
            </a:r>
          </a:p>
        </p:txBody>
      </p:sp>
      <p:sp>
        <p:nvSpPr>
          <p:cNvPr id="4" name="Text Placeholder 3">
            <a:extLst>
              <a:ext uri="{FF2B5EF4-FFF2-40B4-BE49-F238E27FC236}">
                <a16:creationId xmlns:a16="http://schemas.microsoft.com/office/drawing/2014/main" id="{C4D8F343-4408-36EA-211D-BB11E0F4BCF1}"/>
              </a:ext>
            </a:extLst>
          </p:cNvPr>
          <p:cNvSpPr>
            <a:spLocks noGrp="1"/>
          </p:cNvSpPr>
          <p:nvPr>
            <p:ph type="body" idx="10"/>
          </p:nvPr>
        </p:nvSpPr>
        <p:spPr/>
        <p:txBody>
          <a:bodyPr/>
          <a:lstStyle/>
          <a:p>
            <a:endParaRPr lang="en-CA"/>
          </a:p>
        </p:txBody>
      </p:sp>
      <p:sp>
        <p:nvSpPr>
          <p:cNvPr id="9" name="Content Placeholder 1">
            <a:extLst>
              <a:ext uri="{FF2B5EF4-FFF2-40B4-BE49-F238E27FC236}">
                <a16:creationId xmlns:a16="http://schemas.microsoft.com/office/drawing/2014/main" id="{98CBFE06-9252-2139-1932-755A6DC2A05F}"/>
              </a:ext>
            </a:extLst>
          </p:cNvPr>
          <p:cNvSpPr txBox="1">
            <a:spLocks/>
          </p:cNvSpPr>
          <p:nvPr/>
        </p:nvSpPr>
        <p:spPr>
          <a:xfrm>
            <a:off x="770037" y="4273673"/>
            <a:ext cx="2341981" cy="896510"/>
          </a:xfrm>
          <a:prstGeom prst="rect">
            <a:avLst/>
          </a:prstGeom>
        </p:spPr>
        <p:txBody>
          <a:bodyPr vert="horz" lIns="0" tIns="72000" rIns="0" bIns="72000" rtlCol="0">
            <a:noAutofit/>
          </a:bodyPr>
          <a:lstStyle>
            <a:lvl1pPr marL="0" indent="0" algn="l" defTabSz="914400" rtl="0" eaLnBrk="1" latinLnBrk="0" hangingPunct="1">
              <a:lnSpc>
                <a:spcPct val="110000"/>
              </a:lnSpc>
              <a:spcBef>
                <a:spcPts val="1800"/>
              </a:spcBef>
              <a:spcAft>
                <a:spcPts val="600"/>
              </a:spcAft>
              <a:buClr>
                <a:schemeClr val="accent1"/>
              </a:buClr>
              <a:buFont typeface="Arial" panose="020B0604020202020204" pitchFamily="34" charset="0"/>
              <a:buNone/>
              <a:defRPr lang="en-US" sz="2200" b="1" kern="1200" dirty="0">
                <a:solidFill>
                  <a:schemeClr val="accent1"/>
                </a:solidFill>
                <a:latin typeface="+mn-lt"/>
                <a:ea typeface="+mn-ea"/>
                <a:cs typeface="+mn-cs"/>
              </a:defRPr>
            </a:lvl1pPr>
            <a:lvl2pPr marL="360000" indent="-180000" algn="l" defTabSz="777875" rtl="0" eaLnBrk="1" latinLnBrk="0" hangingPunct="1">
              <a:lnSpc>
                <a:spcPct val="110000"/>
              </a:lnSpc>
              <a:spcBef>
                <a:spcPts val="600"/>
              </a:spcBef>
              <a:spcAft>
                <a:spcPts val="600"/>
              </a:spcAft>
              <a:buClr>
                <a:schemeClr val="accent1"/>
              </a:buClr>
              <a:buFont typeface="Arial" panose="020B0604020202020204" pitchFamily="34" charset="0"/>
              <a:buChar char="•"/>
              <a:defRPr lang="en-US" sz="1800" kern="1200" dirty="0">
                <a:solidFill>
                  <a:schemeClr val="tx2">
                    <a:lumMod val="90000"/>
                    <a:lumOff val="10000"/>
                  </a:schemeClr>
                </a:solidFill>
                <a:latin typeface="+mn-lt"/>
                <a:ea typeface="+mn-ea"/>
                <a:cs typeface="+mn-cs"/>
              </a:defRPr>
            </a:lvl2pPr>
            <a:lvl3pPr marL="864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US" sz="1600" i="0" kern="1200" dirty="0">
                <a:solidFill>
                  <a:schemeClr val="tx2">
                    <a:lumMod val="90000"/>
                    <a:lumOff val="10000"/>
                  </a:schemeClr>
                </a:solidFill>
                <a:latin typeface="+mn-lt"/>
                <a:ea typeface="+mn-ea"/>
                <a:cs typeface="+mn-cs"/>
              </a:defRPr>
            </a:lvl3pPr>
            <a:lvl4pPr marL="1296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US" sz="1400" i="1" kern="1200" dirty="0">
                <a:solidFill>
                  <a:schemeClr val="tx2">
                    <a:lumMod val="90000"/>
                    <a:lumOff val="10000"/>
                  </a:schemeClr>
                </a:solidFill>
                <a:latin typeface="+mn-lt"/>
                <a:ea typeface="+mn-ea"/>
                <a:cs typeface="+mn-cs"/>
              </a:defRPr>
            </a:lvl4pPr>
            <a:lvl5pPr marL="1728000" indent="-180000" algn="l" defTabSz="777875" rtl="0" eaLnBrk="1" latinLnBrk="0" hangingPunct="1">
              <a:lnSpc>
                <a:spcPct val="110000"/>
              </a:lnSpc>
              <a:spcBef>
                <a:spcPts val="0"/>
              </a:spcBef>
              <a:spcAft>
                <a:spcPts val="600"/>
              </a:spcAft>
              <a:buClr>
                <a:schemeClr val="accent1"/>
              </a:buClr>
              <a:buFont typeface="Arial" panose="020B0604020202020204" pitchFamily="34" charset="0"/>
              <a:buChar char="•"/>
              <a:defRPr lang="en-CA" sz="1300" kern="1200" dirty="0">
                <a:solidFill>
                  <a:schemeClr val="tx2">
                    <a:lumMod val="90000"/>
                    <a:lumOff val="10000"/>
                  </a:schemeClr>
                </a:solidFill>
                <a:latin typeface="+mn-lt"/>
                <a:ea typeface="+mn-ea"/>
                <a:cs typeface="+mn-cs"/>
              </a:defRPr>
            </a:lvl5pPr>
            <a:lvl6pPr marL="2088000" indent="-179388" algn="l" defTabSz="914400" rtl="0" eaLnBrk="1" latinLnBrk="0" hangingPunct="1">
              <a:lnSpc>
                <a:spcPct val="110000"/>
              </a:lnSpc>
              <a:spcBef>
                <a:spcPts val="0"/>
              </a:spcBef>
              <a:buFont typeface="Arial" panose="020B0604020202020204" pitchFamily="34" charset="0"/>
              <a:buChar char="•"/>
              <a:defRPr lang="en-CA" sz="1200" kern="1200" dirty="0">
                <a:solidFill>
                  <a:schemeClr val="tx2">
                    <a:lumMod val="90000"/>
                    <a:lumOff val="10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b="0"/>
          </a:p>
        </p:txBody>
      </p:sp>
      <p:sp>
        <p:nvSpPr>
          <p:cNvPr id="2" name="TextBox 1">
            <a:extLst>
              <a:ext uri="{FF2B5EF4-FFF2-40B4-BE49-F238E27FC236}">
                <a16:creationId xmlns:a16="http://schemas.microsoft.com/office/drawing/2014/main" id="{5B8626F1-C992-CCF0-6557-4AD383CE310B}"/>
              </a:ext>
            </a:extLst>
          </p:cNvPr>
          <p:cNvSpPr txBox="1"/>
          <p:nvPr/>
        </p:nvSpPr>
        <p:spPr>
          <a:xfrm>
            <a:off x="871637" y="3585051"/>
            <a:ext cx="3473717" cy="369332"/>
          </a:xfrm>
          <a:prstGeom prst="rect">
            <a:avLst/>
          </a:prstGeom>
          <a:noFill/>
        </p:spPr>
        <p:txBody>
          <a:bodyPr wrap="square" rtlCol="0">
            <a:spAutoFit/>
          </a:bodyPr>
          <a:lstStyle/>
          <a:p>
            <a:r>
              <a:rPr lang="en-CA" dirty="0">
                <a:solidFill>
                  <a:schemeClr val="accent1"/>
                </a:solidFill>
              </a:rPr>
              <a:t>From </a:t>
            </a:r>
            <a:r>
              <a:rPr lang="en-CA" b="1" dirty="0">
                <a:solidFill>
                  <a:schemeClr val="accent1"/>
                </a:solidFill>
              </a:rPr>
              <a:t>Dunsky and Prism</a:t>
            </a:r>
            <a:r>
              <a:rPr lang="en-CA" dirty="0">
                <a:solidFill>
                  <a:schemeClr val="accent1"/>
                </a:solidFill>
              </a:rPr>
              <a:t>:</a:t>
            </a:r>
          </a:p>
        </p:txBody>
      </p:sp>
      <p:sp>
        <p:nvSpPr>
          <p:cNvPr id="8" name="Oval 7">
            <a:extLst>
              <a:ext uri="{FF2B5EF4-FFF2-40B4-BE49-F238E27FC236}">
                <a16:creationId xmlns:a16="http://schemas.microsoft.com/office/drawing/2014/main" id="{8BF415EF-890C-1E38-FB21-F6E748420DFE}"/>
              </a:ext>
            </a:extLst>
          </p:cNvPr>
          <p:cNvSpPr>
            <a:spLocks noChangeAspect="1"/>
          </p:cNvSpPr>
          <p:nvPr/>
        </p:nvSpPr>
        <p:spPr>
          <a:xfrm>
            <a:off x="5012761" y="3130616"/>
            <a:ext cx="1080000" cy="1080000"/>
          </a:xfrm>
          <a:prstGeom prst="ellipse">
            <a:avLst/>
          </a:prstGeom>
          <a:blipFill>
            <a:blip r:embed="rId8">
              <a:extLst>
                <a:ext uri="{28A0092B-C50C-407E-A947-70E740481C1C}">
                  <a14:useLocalDpi xmlns:a14="http://schemas.microsoft.com/office/drawing/2010/main" val="0"/>
                </a:ext>
              </a:extLst>
            </a:blip>
            <a:srcRect/>
            <a:stretch>
              <a:fillRect l="-1037" t="-4698" r="63" b="-215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11" name="Content Placeholder 4">
            <a:extLst>
              <a:ext uri="{FF2B5EF4-FFF2-40B4-BE49-F238E27FC236}">
                <a16:creationId xmlns:a16="http://schemas.microsoft.com/office/drawing/2014/main" id="{AFF71B5D-3B14-4BA8-4107-40CCFAAC0D20}"/>
              </a:ext>
            </a:extLst>
          </p:cNvPr>
          <p:cNvGraphicFramePr>
            <a:graphicFrameLocks/>
          </p:cNvGraphicFramePr>
          <p:nvPr>
            <p:extLst>
              <p:ext uri="{D42A27DB-BD31-4B8C-83A1-F6EECF244321}">
                <p14:modId xmlns:p14="http://schemas.microsoft.com/office/powerpoint/2010/main" val="4126196503"/>
              </p:ext>
            </p:extLst>
          </p:nvPr>
        </p:nvGraphicFramePr>
        <p:xfrm>
          <a:off x="5322439" y="1397585"/>
          <a:ext cx="5855668" cy="11909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TextBox 12">
            <a:extLst>
              <a:ext uri="{FF2B5EF4-FFF2-40B4-BE49-F238E27FC236}">
                <a16:creationId xmlns:a16="http://schemas.microsoft.com/office/drawing/2014/main" id="{04D56B69-F256-E563-13C1-8B4CA7D14575}"/>
              </a:ext>
            </a:extLst>
          </p:cNvPr>
          <p:cNvSpPr txBox="1"/>
          <p:nvPr/>
        </p:nvSpPr>
        <p:spPr>
          <a:xfrm>
            <a:off x="732526" y="1378417"/>
            <a:ext cx="4143549" cy="369332"/>
          </a:xfrm>
          <a:prstGeom prst="rect">
            <a:avLst/>
          </a:prstGeom>
          <a:noFill/>
        </p:spPr>
        <p:txBody>
          <a:bodyPr wrap="square" rtlCol="0">
            <a:spAutoFit/>
          </a:bodyPr>
          <a:lstStyle/>
          <a:p>
            <a:r>
              <a:rPr lang="en-CA" dirty="0">
                <a:solidFill>
                  <a:schemeClr val="accent1"/>
                </a:solidFill>
              </a:rPr>
              <a:t>From </a:t>
            </a:r>
            <a:r>
              <a:rPr lang="en-CA" b="1" dirty="0">
                <a:solidFill>
                  <a:schemeClr val="accent1"/>
                </a:solidFill>
              </a:rPr>
              <a:t>the City of Nanaimo</a:t>
            </a:r>
            <a:r>
              <a:rPr lang="en-CA" dirty="0">
                <a:solidFill>
                  <a:schemeClr val="accent1"/>
                </a:solidFill>
              </a:rPr>
              <a:t>:</a:t>
            </a:r>
          </a:p>
        </p:txBody>
      </p:sp>
      <p:sp>
        <p:nvSpPr>
          <p:cNvPr id="6" name="TextBox 5">
            <a:extLst>
              <a:ext uri="{FF2B5EF4-FFF2-40B4-BE49-F238E27FC236}">
                <a16:creationId xmlns:a16="http://schemas.microsoft.com/office/drawing/2014/main" id="{F138FE18-F546-60FB-F32B-10A99DB378AA}"/>
              </a:ext>
            </a:extLst>
          </p:cNvPr>
          <p:cNvSpPr txBox="1"/>
          <p:nvPr/>
        </p:nvSpPr>
        <p:spPr>
          <a:xfrm>
            <a:off x="871637" y="5094425"/>
            <a:ext cx="5368826" cy="1569660"/>
          </a:xfrm>
          <a:prstGeom prst="rect">
            <a:avLst/>
          </a:prstGeom>
          <a:noFill/>
        </p:spPr>
        <p:txBody>
          <a:bodyPr wrap="square" rtlCol="0">
            <a:spAutoFit/>
          </a:bodyPr>
          <a:lstStyle/>
          <a:p>
            <a:r>
              <a:rPr lang="en-CA" sz="2400" dirty="0">
                <a:solidFill>
                  <a:schemeClr val="accent1"/>
                </a:solidFill>
              </a:rPr>
              <a:t>Please </a:t>
            </a:r>
            <a:r>
              <a:rPr lang="en-CA" sz="2400" b="1" dirty="0">
                <a:solidFill>
                  <a:schemeClr val="accent1"/>
                </a:solidFill>
              </a:rPr>
              <a:t>share</a:t>
            </a:r>
            <a:r>
              <a:rPr lang="en-CA" sz="2400" dirty="0">
                <a:solidFill>
                  <a:schemeClr val="accent1"/>
                </a:solidFill>
              </a:rPr>
              <a:t>:</a:t>
            </a:r>
          </a:p>
          <a:p>
            <a:pPr marL="285750" indent="-285750">
              <a:buFont typeface="Arial" panose="020B0604020202020204" pitchFamily="34" charset="0"/>
              <a:buChar char="•"/>
            </a:pPr>
            <a:r>
              <a:rPr lang="en-CA" sz="2400" dirty="0">
                <a:solidFill>
                  <a:schemeClr val="accent1"/>
                </a:solidFill>
              </a:rPr>
              <a:t>Your </a:t>
            </a:r>
            <a:r>
              <a:rPr lang="en-CA" sz="2400" b="1" dirty="0">
                <a:solidFill>
                  <a:schemeClr val="accent1"/>
                </a:solidFill>
              </a:rPr>
              <a:t>name</a:t>
            </a:r>
            <a:r>
              <a:rPr lang="en-CA" sz="2400" dirty="0">
                <a:solidFill>
                  <a:schemeClr val="accent1"/>
                </a:solidFill>
              </a:rPr>
              <a:t> and </a:t>
            </a:r>
            <a:r>
              <a:rPr lang="en-CA" sz="2400" b="1" dirty="0">
                <a:solidFill>
                  <a:schemeClr val="accent1"/>
                </a:solidFill>
              </a:rPr>
              <a:t>role</a:t>
            </a:r>
          </a:p>
          <a:p>
            <a:pPr marL="285750" indent="-285750">
              <a:buFont typeface="Arial" panose="020B0604020202020204" pitchFamily="34" charset="0"/>
              <a:buChar char="•"/>
            </a:pPr>
            <a:r>
              <a:rPr lang="en-CA" sz="2400" b="1" dirty="0">
                <a:solidFill>
                  <a:schemeClr val="accent1"/>
                </a:solidFill>
              </a:rPr>
              <a:t>Community / Park</a:t>
            </a:r>
            <a:r>
              <a:rPr lang="en-CA" sz="2400" dirty="0">
                <a:solidFill>
                  <a:schemeClr val="accent1"/>
                </a:solidFill>
              </a:rPr>
              <a:t> name</a:t>
            </a:r>
          </a:p>
          <a:p>
            <a:pPr marL="285750" indent="-285750">
              <a:buFont typeface="Arial" panose="020B0604020202020204" pitchFamily="34" charset="0"/>
              <a:buChar char="•"/>
            </a:pPr>
            <a:endParaRPr lang="en-CA" sz="2400" dirty="0">
              <a:solidFill>
                <a:schemeClr val="accent1"/>
              </a:solidFill>
            </a:endParaRPr>
          </a:p>
        </p:txBody>
      </p:sp>
      <p:pic>
        <p:nvPicPr>
          <p:cNvPr id="10" name="Picture 2" descr="Adam Franklin of Prism Engineering">
            <a:extLst>
              <a:ext uri="{FF2B5EF4-FFF2-40B4-BE49-F238E27FC236}">
                <a16:creationId xmlns:a16="http://schemas.microsoft.com/office/drawing/2014/main" id="{1627F32C-37C1-9CC6-7C8F-9B7DC54987DF}"/>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5589" t="4020" r="36845" b="39517"/>
          <a:stretch>
            <a:fillRect/>
          </a:stretch>
        </p:blipFill>
        <p:spPr bwMode="auto">
          <a:xfrm>
            <a:off x="7789385" y="3130616"/>
            <a:ext cx="1080000" cy="10800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22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6296E9-7654-C9A8-B0FA-C3422753F2A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t="3860" b="3860"/>
          <a:stretch/>
        </p:blipFill>
        <p:spPr>
          <a:xfrm>
            <a:off x="0" y="-643467"/>
            <a:ext cx="12192000" cy="7501467"/>
          </a:xfrm>
          <a:prstGeom prst="rect">
            <a:avLst/>
          </a:prstGeom>
        </p:spPr>
      </p:pic>
      <p:sp>
        <p:nvSpPr>
          <p:cNvPr id="3" name="Content Placeholder 2">
            <a:extLst>
              <a:ext uri="{FF2B5EF4-FFF2-40B4-BE49-F238E27FC236}">
                <a16:creationId xmlns:a16="http://schemas.microsoft.com/office/drawing/2014/main" id="{9D5DBBA6-181C-6490-0B7A-8761C56314AD}"/>
              </a:ext>
            </a:extLst>
          </p:cNvPr>
          <p:cNvSpPr>
            <a:spLocks noGrp="1"/>
          </p:cNvSpPr>
          <p:nvPr>
            <p:ph sz="quarter" idx="10"/>
          </p:nvPr>
        </p:nvSpPr>
        <p:spPr>
          <a:xfrm>
            <a:off x="910297" y="3994099"/>
            <a:ext cx="6819900" cy="2266024"/>
          </a:xfrm>
          <a:solidFill>
            <a:srgbClr val="013766">
              <a:alpha val="74902"/>
            </a:srgbClr>
          </a:solidFill>
        </p:spPr>
        <p:txBody>
          <a:bodyPr/>
          <a:lstStyle/>
          <a:p>
            <a:r>
              <a:rPr lang="en-CA" dirty="0"/>
              <a:t>Opening Remarks:</a:t>
            </a:r>
          </a:p>
          <a:p>
            <a:r>
              <a:rPr lang="en-CA" dirty="0"/>
              <a:t>City of Nanaimo</a:t>
            </a:r>
          </a:p>
        </p:txBody>
      </p:sp>
    </p:spTree>
    <p:extLst>
      <p:ext uri="{BB962C8B-B14F-4D97-AF65-F5344CB8AC3E}">
        <p14:creationId xmlns:p14="http://schemas.microsoft.com/office/powerpoint/2010/main" val="385154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5CD720C-46FF-4761-B9EB-6F6A035287C1}"/>
              </a:ext>
            </a:extLst>
          </p:cNvPr>
          <p:cNvGraphicFramePr>
            <a:graphicFrameLocks noChangeAspect="1"/>
          </p:cNvGraphicFramePr>
          <p:nvPr>
            <p:custDataLst>
              <p:tags r:id="rId1"/>
            </p:custDataLst>
            <p:extLst>
              <p:ext uri="{D42A27DB-BD31-4B8C-83A1-F6EECF244321}">
                <p14:modId xmlns:p14="http://schemas.microsoft.com/office/powerpoint/2010/main" val="2627591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35CD720C-46FF-4761-B9EB-6F6A035287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4" name="Table 5">
            <a:extLst>
              <a:ext uri="{FF2B5EF4-FFF2-40B4-BE49-F238E27FC236}">
                <a16:creationId xmlns:a16="http://schemas.microsoft.com/office/drawing/2014/main" id="{85CB65A9-AB67-4508-901D-FDC36CA181ED}"/>
              </a:ext>
            </a:extLst>
          </p:cNvPr>
          <p:cNvGraphicFramePr>
            <a:graphicFrameLocks noGrp="1"/>
          </p:cNvGraphicFramePr>
          <p:nvPr>
            <p:ph idx="14"/>
            <p:extLst>
              <p:ext uri="{D42A27DB-BD31-4B8C-83A1-F6EECF244321}">
                <p14:modId xmlns:p14="http://schemas.microsoft.com/office/powerpoint/2010/main" val="839826001"/>
              </p:ext>
            </p:extLst>
          </p:nvPr>
        </p:nvGraphicFramePr>
        <p:xfrm>
          <a:off x="5798498" y="1548735"/>
          <a:ext cx="6148992" cy="3474706"/>
        </p:xfrm>
        <a:graphic>
          <a:graphicData uri="http://schemas.openxmlformats.org/drawingml/2006/table">
            <a:tbl>
              <a:tblPr firstRow="1" bandRow="1">
                <a:tableStyleId>{69012ECD-51FC-41F1-AA8D-1B2483CD663E}</a:tableStyleId>
              </a:tblPr>
              <a:tblGrid>
                <a:gridCol w="369454">
                  <a:extLst>
                    <a:ext uri="{9D8B030D-6E8A-4147-A177-3AD203B41FA5}">
                      <a16:colId xmlns:a16="http://schemas.microsoft.com/office/drawing/2014/main" val="442182139"/>
                    </a:ext>
                  </a:extLst>
                </a:gridCol>
                <a:gridCol w="228524">
                  <a:extLst>
                    <a:ext uri="{9D8B030D-6E8A-4147-A177-3AD203B41FA5}">
                      <a16:colId xmlns:a16="http://schemas.microsoft.com/office/drawing/2014/main" val="3012599409"/>
                    </a:ext>
                  </a:extLst>
                </a:gridCol>
                <a:gridCol w="3862891">
                  <a:extLst>
                    <a:ext uri="{9D8B030D-6E8A-4147-A177-3AD203B41FA5}">
                      <a16:colId xmlns:a16="http://schemas.microsoft.com/office/drawing/2014/main" val="3935648058"/>
                    </a:ext>
                  </a:extLst>
                </a:gridCol>
                <a:gridCol w="1688123">
                  <a:extLst>
                    <a:ext uri="{9D8B030D-6E8A-4147-A177-3AD203B41FA5}">
                      <a16:colId xmlns:a16="http://schemas.microsoft.com/office/drawing/2014/main" val="684727685"/>
                    </a:ext>
                  </a:extLst>
                </a:gridCol>
              </a:tblGrid>
              <a:tr h="633175">
                <a:tc>
                  <a:txBody>
                    <a:bodyPr/>
                    <a:lstStyle/>
                    <a:p>
                      <a:pPr algn="ctr" rtl="0"/>
                      <a:r>
                        <a:rPr lang="en-CA" b="1" spc="0" baseline="0" dirty="0">
                          <a:solidFill>
                            <a:schemeClr val="accent1"/>
                          </a:solidFill>
                        </a:rPr>
                        <a:t>1</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rtl="0"/>
                      <a:endParaRPr lang="en-CA" b="1" spc="0" baseline="0" dirty="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rtl="0"/>
                      <a:r>
                        <a:rPr lang="en-CA" b="1" spc="0" baseline="0" dirty="0">
                          <a:solidFill>
                            <a:schemeClr val="accent1"/>
                          </a:solidFill>
                        </a:rPr>
                        <a:t>About the Capacity Assessment Grant</a:t>
                      </a:r>
                    </a:p>
                  </a:txBody>
                  <a:tcPr anchor="ct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rtl="0"/>
                      <a:r>
                        <a:rPr lang="en-CA" b="1" spc="0" baseline="0" dirty="0">
                          <a:solidFill>
                            <a:schemeClr val="accent1"/>
                          </a:solidFill>
                        </a:rPr>
                        <a:t>20 minutes</a:t>
                      </a:r>
                    </a:p>
                  </a:txBody>
                  <a:tcPr anchor="ctr">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5440375"/>
                  </a:ext>
                </a:extLst>
              </a:tr>
              <a:tr h="392124">
                <a:tc>
                  <a:txBody>
                    <a:bodyPr/>
                    <a:lstStyle/>
                    <a:p>
                      <a:pPr algn="ctr" rtl="0"/>
                      <a:endParaRPr lang="en-CA" b="1" spc="0" baseline="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643326"/>
                  </a:ext>
                </a:extLst>
              </a:tr>
              <a:tr h="632955">
                <a:tc>
                  <a:txBody>
                    <a:bodyPr/>
                    <a:lstStyle/>
                    <a:p>
                      <a:pPr algn="ctr" rtl="0"/>
                      <a:r>
                        <a:rPr lang="en-CA" b="1" spc="0" baseline="0">
                          <a:solidFill>
                            <a:schemeClr val="accent1"/>
                          </a:solidFill>
                        </a:rPr>
                        <a:t>2</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US" b="0" spc="0" baseline="0" dirty="0">
                          <a:solidFill>
                            <a:schemeClr val="accent1"/>
                          </a:solidFill>
                        </a:rPr>
                        <a:t>Questions</a:t>
                      </a: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rtl="0">
                        <a:buFont typeface="Arial" panose="020B0604020202020204" pitchFamily="34" charset="0"/>
                        <a:buNone/>
                      </a:pPr>
                      <a:r>
                        <a:rPr lang="en-US" b="0" spc="0" baseline="0" dirty="0">
                          <a:solidFill>
                            <a:schemeClr val="accent1"/>
                          </a:solidFill>
                        </a:rPr>
                        <a:t>20 minutes</a:t>
                      </a: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122464"/>
                  </a:ext>
                </a:extLst>
              </a:tr>
              <a:tr h="392124">
                <a:tc>
                  <a:txBody>
                    <a:bodyPr/>
                    <a:lstStyle/>
                    <a:p>
                      <a:pPr algn="ctr" rtl="0"/>
                      <a:endParaRPr lang="en-CA" b="1" spc="0" baseline="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078162"/>
                  </a:ext>
                </a:extLst>
              </a:tr>
              <a:tr h="633175">
                <a:tc>
                  <a:txBody>
                    <a:bodyPr/>
                    <a:lstStyle/>
                    <a:p>
                      <a:pPr algn="ctr" rtl="0"/>
                      <a:r>
                        <a:rPr lang="en-CA" b="1" spc="0" baseline="0">
                          <a:solidFill>
                            <a:schemeClr val="accent1"/>
                          </a:solidFill>
                        </a:rPr>
                        <a:t>3</a:t>
                      </a: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US" b="0" spc="0" baseline="0" dirty="0">
                          <a:solidFill>
                            <a:schemeClr val="accent1"/>
                          </a:solidFill>
                        </a:rPr>
                        <a:t>Next Steps</a:t>
                      </a: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US" b="0" spc="0" baseline="0" dirty="0">
                          <a:solidFill>
                            <a:schemeClr val="accent1"/>
                          </a:solidFill>
                        </a:rPr>
                        <a:t>5 minutes</a:t>
                      </a: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750713"/>
                  </a:ext>
                </a:extLst>
              </a:tr>
              <a:tr h="392124">
                <a:tc>
                  <a:txBody>
                    <a:bodyPr/>
                    <a:lstStyle/>
                    <a:p>
                      <a:pPr algn="ctr" rtl="0"/>
                      <a:endParaRPr lang="en-CA" b="1" spc="0" baseline="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7179994"/>
                  </a:ext>
                </a:extLst>
              </a:tr>
              <a:tr h="392124">
                <a:tc>
                  <a:txBody>
                    <a:bodyPr/>
                    <a:lstStyle/>
                    <a:p>
                      <a:pPr algn="ctr" rtl="0"/>
                      <a:endParaRPr lang="en-CA" b="1" spc="0" baseline="0" dirty="0">
                        <a:solidFill>
                          <a:schemeClr val="accent1"/>
                        </a:solidFill>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1" spc="0" baseline="0">
                        <a:solidFill>
                          <a:schemeClr val="accent1"/>
                        </a:solidFill>
                      </a:endParaRPr>
                    </a:p>
                  </a:txBody>
                  <a:tcPr anchor="ctr">
                    <a:lnL w="762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en-CA" b="0" spc="0" baseline="0" dirty="0">
                        <a:solidFill>
                          <a:schemeClr val="accent1"/>
                        </a:solidFill>
                      </a:endParaRPr>
                    </a:p>
                  </a:txBody>
                  <a:tcPr anchor="ctr">
                    <a:lnL w="12700" cap="flat" cmpd="sng" algn="ctr">
                      <a:noFill/>
                      <a:prstDash val="solid"/>
                      <a:round/>
                      <a:headEnd type="none" w="med" len="med"/>
                      <a:tailEnd type="none" w="med" len="med"/>
                    </a:lnL>
                    <a:lnR w="6350" cap="flat" cmpd="sng" algn="ctr">
                      <a:noFill/>
                      <a:prstDash val="solid"/>
                      <a:miter lim="800000"/>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9060964"/>
                  </a:ext>
                </a:extLst>
              </a:tr>
            </a:tbl>
          </a:graphicData>
        </a:graphic>
      </p:graphicFrame>
      <p:sp>
        <p:nvSpPr>
          <p:cNvPr id="5" name="Title 4">
            <a:extLst>
              <a:ext uri="{FF2B5EF4-FFF2-40B4-BE49-F238E27FC236}">
                <a16:creationId xmlns:a16="http://schemas.microsoft.com/office/drawing/2014/main" id="{5A466A9C-4436-4FD0-ADBD-8EEC0EB5F308}"/>
              </a:ext>
            </a:extLst>
          </p:cNvPr>
          <p:cNvSpPr>
            <a:spLocks noGrp="1"/>
          </p:cNvSpPr>
          <p:nvPr>
            <p:ph type="title" idx="4294967295"/>
          </p:nvPr>
        </p:nvSpPr>
        <p:spPr>
          <a:xfrm>
            <a:off x="884877" y="2732177"/>
            <a:ext cx="3377598" cy="1112363"/>
          </a:xfrm>
          <a:prstGeom prst="rect">
            <a:avLst/>
          </a:pr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chemeClr val="bg1"/>
                </a:solidFill>
                <a:effectLst/>
                <a:uLnTx/>
                <a:uFillTx/>
                <a:latin typeface="+mj-lt"/>
                <a:ea typeface="+mn-ea"/>
                <a:cs typeface="+mn-cs"/>
              </a:rPr>
              <a:t>Agenda</a:t>
            </a:r>
          </a:p>
        </p:txBody>
      </p:sp>
    </p:spTree>
    <p:extLst>
      <p:ext uri="{BB962C8B-B14F-4D97-AF65-F5344CB8AC3E}">
        <p14:creationId xmlns:p14="http://schemas.microsoft.com/office/powerpoint/2010/main" val="334756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06BDD-908C-B9DD-D591-4678EEE10ADC}"/>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C1558C7-492A-6A63-EED9-3E1BD0E5AB6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9" name="Object 8" hidden="1">
                        <a:extLst>
                          <a:ext uri="{FF2B5EF4-FFF2-40B4-BE49-F238E27FC236}">
                            <a16:creationId xmlns:a16="http://schemas.microsoft.com/office/drawing/2014/main" id="{EC1558C7-492A-6A63-EED9-3E1BD0E5AB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Content Placeholder 44">
            <a:extLst>
              <a:ext uri="{FF2B5EF4-FFF2-40B4-BE49-F238E27FC236}">
                <a16:creationId xmlns:a16="http://schemas.microsoft.com/office/drawing/2014/main" id="{F3626C70-9C6D-FA6B-C407-2EDA74503795}"/>
              </a:ext>
            </a:extLst>
          </p:cNvPr>
          <p:cNvSpPr>
            <a:spLocks noGrp="1"/>
          </p:cNvSpPr>
          <p:nvPr>
            <p:ph idx="15"/>
          </p:nvPr>
        </p:nvSpPr>
        <p:spPr>
          <a:xfrm>
            <a:off x="731838" y="1270146"/>
            <a:ext cx="6408738" cy="5146529"/>
          </a:xfrm>
        </p:spPr>
        <p:txBody>
          <a:bodyPr>
            <a:normAutofit/>
          </a:bodyPr>
          <a:lstStyle/>
          <a:p>
            <a:pPr marL="342900" indent="-342900">
              <a:buFont typeface="Arial" panose="020B0604020202020204" pitchFamily="34" charset="0"/>
              <a:buChar char="•"/>
            </a:pPr>
            <a:r>
              <a:rPr lang="en-CA" sz="2000" b="0" dirty="0"/>
              <a:t>Manufactured homes have </a:t>
            </a:r>
            <a:r>
              <a:rPr lang="en-CA" sz="2000" dirty="0"/>
              <a:t>higher energy costs </a:t>
            </a:r>
            <a:r>
              <a:rPr lang="en-CA" sz="2000" b="0" dirty="0"/>
              <a:t>compared to single-family homes and are more vulnerable to </a:t>
            </a:r>
            <a:r>
              <a:rPr lang="en-CA" sz="2000" dirty="0"/>
              <a:t>extreme</a:t>
            </a:r>
            <a:r>
              <a:rPr lang="en-CA" sz="2000" b="0" dirty="0"/>
              <a:t> </a:t>
            </a:r>
            <a:r>
              <a:rPr lang="en-CA" sz="2000" dirty="0"/>
              <a:t>temperature</a:t>
            </a:r>
            <a:r>
              <a:rPr lang="en-CA" sz="2000" b="0" dirty="0"/>
              <a:t> swings. </a:t>
            </a:r>
          </a:p>
          <a:p>
            <a:pPr marL="342900" indent="-342900">
              <a:buFont typeface="Arial" panose="020B0604020202020204" pitchFamily="34" charset="0"/>
              <a:buChar char="•"/>
            </a:pPr>
            <a:r>
              <a:rPr lang="en-CA" sz="2000" b="0" dirty="0"/>
              <a:t>Heat pump (and other energy-efficient) upgrades can </a:t>
            </a:r>
            <a:r>
              <a:rPr lang="en-CA" sz="2000" dirty="0"/>
              <a:t>reduce energy costs </a:t>
            </a:r>
            <a:r>
              <a:rPr lang="en-CA" sz="2000" b="0" dirty="0"/>
              <a:t>and provide </a:t>
            </a:r>
            <a:r>
              <a:rPr lang="en-CA" sz="2000" dirty="0"/>
              <a:t>air conditioning</a:t>
            </a:r>
            <a:r>
              <a:rPr lang="en-CA" sz="2000" b="0" dirty="0"/>
              <a:t>. These upgrades also support City </a:t>
            </a:r>
            <a:r>
              <a:rPr lang="en-CA" sz="2000" dirty="0"/>
              <a:t>climate</a:t>
            </a:r>
            <a:r>
              <a:rPr lang="en-CA" sz="2000" b="0" dirty="0"/>
              <a:t> commitments.</a:t>
            </a:r>
          </a:p>
          <a:p>
            <a:pPr marL="342900" indent="-342900">
              <a:buFont typeface="Arial" panose="020B0604020202020204" pitchFamily="34" charset="0"/>
              <a:buChar char="•"/>
            </a:pPr>
            <a:r>
              <a:rPr lang="en-CA" sz="2000" b="0" dirty="0"/>
              <a:t>The City and Regional District of Nanaimo produced a </a:t>
            </a:r>
            <a:r>
              <a:rPr lang="en-CA" sz="2000" dirty="0"/>
              <a:t>guide</a:t>
            </a:r>
            <a:r>
              <a:rPr lang="en-CA" sz="2000" b="0" dirty="0"/>
              <a:t> to support park owners and homeowners to complete energy-efficient upgrades. </a:t>
            </a:r>
          </a:p>
        </p:txBody>
      </p:sp>
      <p:sp>
        <p:nvSpPr>
          <p:cNvPr id="5" name="Title 4">
            <a:extLst>
              <a:ext uri="{FF2B5EF4-FFF2-40B4-BE49-F238E27FC236}">
                <a16:creationId xmlns:a16="http://schemas.microsoft.com/office/drawing/2014/main" id="{C21A2F05-B9C9-9E68-3C70-EC0E5DEEF31E}"/>
              </a:ext>
            </a:extLst>
          </p:cNvPr>
          <p:cNvSpPr>
            <a:spLocks noGrp="1"/>
          </p:cNvSpPr>
          <p:nvPr>
            <p:ph type="title"/>
          </p:nvPr>
        </p:nvSpPr>
        <p:spPr/>
        <p:txBody>
          <a:bodyPr vert="horz"/>
          <a:lstStyle/>
          <a:p>
            <a:r>
              <a:rPr lang="en-CA" noProof="0" dirty="0"/>
              <a:t>Project Background</a:t>
            </a:r>
          </a:p>
        </p:txBody>
      </p:sp>
      <p:sp>
        <p:nvSpPr>
          <p:cNvPr id="6" name="Text Placeholder 5">
            <a:extLst>
              <a:ext uri="{FF2B5EF4-FFF2-40B4-BE49-F238E27FC236}">
                <a16:creationId xmlns:a16="http://schemas.microsoft.com/office/drawing/2014/main" id="{A5A64727-76F0-89CE-E2E9-3A9AD3984E8B}"/>
              </a:ext>
            </a:extLst>
          </p:cNvPr>
          <p:cNvSpPr>
            <a:spLocks noGrp="1"/>
          </p:cNvSpPr>
          <p:nvPr>
            <p:ph type="body" idx="10"/>
          </p:nvPr>
        </p:nvSpPr>
        <p:spPr/>
        <p:txBody>
          <a:bodyPr/>
          <a:lstStyle/>
          <a:p>
            <a:endParaRPr lang="en-CA" noProof="0" dirty="0"/>
          </a:p>
        </p:txBody>
      </p:sp>
      <p:sp>
        <p:nvSpPr>
          <p:cNvPr id="7" name="Rectangle 6">
            <a:extLst>
              <a:ext uri="{FF2B5EF4-FFF2-40B4-BE49-F238E27FC236}">
                <a16:creationId xmlns:a16="http://schemas.microsoft.com/office/drawing/2014/main" id="{82A7E95F-7F19-00DA-227F-37E78E4CFCE5}"/>
              </a:ext>
            </a:extLst>
          </p:cNvPr>
          <p:cNvSpPr/>
          <p:nvPr/>
        </p:nvSpPr>
        <p:spPr>
          <a:xfrm>
            <a:off x="7525847" y="1000799"/>
            <a:ext cx="4666154" cy="5857201"/>
          </a:xfrm>
          <a:prstGeom prst="rect">
            <a:avLst/>
          </a:prstGeom>
          <a:solidFill>
            <a:srgbClr val="E7F2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tIns="324000" rIns="252000" bIns="324000" rtlCol="0" anchor="t" anchorCtr="0">
            <a:noAutofit/>
          </a:bodyPr>
          <a:lstStyle/>
          <a:p>
            <a:pPr>
              <a:spcBef>
                <a:spcPts val="600"/>
              </a:spcBef>
              <a:spcAft>
                <a:spcPts val="600"/>
              </a:spcAft>
            </a:pPr>
            <a:r>
              <a:rPr lang="en-CA" sz="2000" dirty="0">
                <a:solidFill>
                  <a:schemeClr val="accent1"/>
                </a:solidFill>
              </a:rPr>
              <a:t>This </a:t>
            </a:r>
            <a:r>
              <a:rPr lang="en-CA" sz="2000" b="1" dirty="0">
                <a:solidFill>
                  <a:schemeClr val="accent1"/>
                </a:solidFill>
              </a:rPr>
              <a:t>free guide </a:t>
            </a:r>
            <a:r>
              <a:rPr lang="en-CA" sz="2000" dirty="0">
                <a:solidFill>
                  <a:schemeClr val="accent1"/>
                </a:solidFill>
              </a:rPr>
              <a:t>is now available on the City of Nanaimo website:</a:t>
            </a:r>
          </a:p>
          <a:p>
            <a:pPr>
              <a:spcBef>
                <a:spcPts val="600"/>
              </a:spcBef>
              <a:spcAft>
                <a:spcPts val="600"/>
              </a:spcAft>
            </a:pPr>
            <a:endParaRPr lang="en-CA" sz="2000" dirty="0">
              <a:solidFill>
                <a:schemeClr val="accent1"/>
              </a:solidFill>
            </a:endParaRPr>
          </a:p>
        </p:txBody>
      </p:sp>
      <p:pic>
        <p:nvPicPr>
          <p:cNvPr id="12" name="Picture 11">
            <a:extLst>
              <a:ext uri="{FF2B5EF4-FFF2-40B4-BE49-F238E27FC236}">
                <a16:creationId xmlns:a16="http://schemas.microsoft.com/office/drawing/2014/main" id="{22F9CB0A-39E3-32DF-0F68-BD8EBFB7F0BE}"/>
              </a:ext>
            </a:extLst>
          </p:cNvPr>
          <p:cNvPicPr>
            <a:picLocks noChangeAspect="1"/>
          </p:cNvPicPr>
          <p:nvPr/>
        </p:nvPicPr>
        <p:blipFill>
          <a:blip r:embed="rId6"/>
          <a:stretch>
            <a:fillRect/>
          </a:stretch>
        </p:blipFill>
        <p:spPr>
          <a:xfrm>
            <a:off x="8442498" y="2058792"/>
            <a:ext cx="2654583" cy="3443941"/>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27141253-81EC-717F-C2D6-7313134DD5B3}"/>
              </a:ext>
            </a:extLst>
          </p:cNvPr>
          <p:cNvSpPr txBox="1"/>
          <p:nvPr/>
        </p:nvSpPr>
        <p:spPr>
          <a:xfrm>
            <a:off x="7525847" y="5646718"/>
            <a:ext cx="4666153" cy="646331"/>
          </a:xfrm>
          <a:prstGeom prst="rect">
            <a:avLst/>
          </a:prstGeom>
          <a:noFill/>
        </p:spPr>
        <p:txBody>
          <a:bodyPr wrap="square">
            <a:spAutoFit/>
          </a:bodyPr>
          <a:lstStyle/>
          <a:p>
            <a:r>
              <a:rPr lang="en-CA" sz="1200" b="0" dirty="0"/>
              <a:t>City of Nanaimo home page </a:t>
            </a:r>
            <a:r>
              <a:rPr lang="en-CA" sz="1200" b="0" dirty="0">
                <a:sym typeface="Wingdings" panose="05000000000000000000" pitchFamily="2" charset="2"/>
              </a:rPr>
              <a:t> Your Government  Projects  </a:t>
            </a:r>
            <a:r>
              <a:rPr lang="en-US" sz="1200" b="0" dirty="0">
                <a:sym typeface="Wingdings" panose="05000000000000000000" pitchFamily="2" charset="2"/>
              </a:rPr>
              <a:t>Manufactured Home Community Energy Efficiency and Emission Reduction Strategy</a:t>
            </a:r>
            <a:r>
              <a:rPr lang="en-CA" sz="1200" b="0" dirty="0">
                <a:sym typeface="Wingdings" panose="05000000000000000000" pitchFamily="2" charset="2"/>
              </a:rPr>
              <a:t> </a:t>
            </a:r>
            <a:r>
              <a:rPr lang="en-CA" sz="1200" b="0" i="1" dirty="0">
                <a:sym typeface="Wingdings" panose="05000000000000000000" pitchFamily="2" charset="2"/>
              </a:rPr>
              <a:t>(2</a:t>
            </a:r>
            <a:r>
              <a:rPr lang="en-CA" sz="1200" b="0" i="1" baseline="30000" dirty="0">
                <a:sym typeface="Wingdings" panose="05000000000000000000" pitchFamily="2" charset="2"/>
              </a:rPr>
              <a:t>nd</a:t>
            </a:r>
            <a:r>
              <a:rPr lang="en-CA" sz="1200" b="0" i="1" dirty="0">
                <a:sym typeface="Wingdings" panose="05000000000000000000" pitchFamily="2" charset="2"/>
              </a:rPr>
              <a:t> project down)</a:t>
            </a:r>
            <a:endParaRPr lang="en-CA" sz="1200" b="0" i="1" dirty="0"/>
          </a:p>
        </p:txBody>
      </p:sp>
    </p:spTree>
    <p:extLst>
      <p:ext uri="{BB962C8B-B14F-4D97-AF65-F5344CB8AC3E}">
        <p14:creationId xmlns:p14="http://schemas.microsoft.com/office/powerpoint/2010/main" val="301834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7D397-9923-D297-233B-315A51ADEF1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D03F857-38A0-A690-1B92-2AF80ACB02C0}"/>
              </a:ext>
            </a:extLst>
          </p:cNvPr>
          <p:cNvSpPr>
            <a:spLocks noGrp="1"/>
          </p:cNvSpPr>
          <p:nvPr>
            <p:ph type="title"/>
          </p:nvPr>
        </p:nvSpPr>
        <p:spPr/>
        <p:txBody>
          <a:bodyPr/>
          <a:lstStyle/>
          <a:p>
            <a:r>
              <a:rPr lang="en-CA" dirty="0"/>
              <a:t>About this Capacity Assessment Grant</a:t>
            </a:r>
          </a:p>
        </p:txBody>
      </p:sp>
      <p:sp>
        <p:nvSpPr>
          <p:cNvPr id="7" name="Text Placeholder 6">
            <a:extLst>
              <a:ext uri="{FF2B5EF4-FFF2-40B4-BE49-F238E27FC236}">
                <a16:creationId xmlns:a16="http://schemas.microsoft.com/office/drawing/2014/main" id="{8799A926-3660-7C3B-CB3C-4C27394A7A48}"/>
              </a:ext>
            </a:extLst>
          </p:cNvPr>
          <p:cNvSpPr>
            <a:spLocks noGrp="1"/>
          </p:cNvSpPr>
          <p:nvPr>
            <p:ph type="body" idx="10"/>
          </p:nvPr>
        </p:nvSpPr>
        <p:spPr/>
        <p:txBody>
          <a:bodyPr/>
          <a:lstStyle/>
          <a:p>
            <a:endParaRPr lang="en-CA"/>
          </a:p>
        </p:txBody>
      </p:sp>
      <p:sp>
        <p:nvSpPr>
          <p:cNvPr id="10" name="Rectangle 9">
            <a:extLst>
              <a:ext uri="{FF2B5EF4-FFF2-40B4-BE49-F238E27FC236}">
                <a16:creationId xmlns:a16="http://schemas.microsoft.com/office/drawing/2014/main" id="{F5298137-745E-D9A8-9CEA-D1ECC2B58D9C}"/>
              </a:ext>
            </a:extLst>
          </p:cNvPr>
          <p:cNvSpPr/>
          <p:nvPr/>
        </p:nvSpPr>
        <p:spPr>
          <a:xfrm>
            <a:off x="732526" y="1423098"/>
            <a:ext cx="4019679" cy="4680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Creating the guide confirmed </a:t>
            </a:r>
            <a:r>
              <a:rPr lang="en-US" sz="2000" b="1" dirty="0">
                <a:solidFill>
                  <a:schemeClr val="accent1"/>
                </a:solidFill>
              </a:rPr>
              <a:t>major challenges </a:t>
            </a:r>
            <a:r>
              <a:rPr lang="en-US" sz="2000" dirty="0">
                <a:solidFill>
                  <a:schemeClr val="accent1"/>
                </a:solidFill>
              </a:rPr>
              <a:t>to heat pump installation, including:</a:t>
            </a:r>
          </a:p>
          <a:p>
            <a:pPr algn="ctr"/>
            <a:r>
              <a:rPr lang="en-US" sz="2000" dirty="0">
                <a:solidFill>
                  <a:schemeClr val="accent1"/>
                </a:solidFill>
              </a:rPr>
              <a:t> </a:t>
            </a:r>
          </a:p>
          <a:p>
            <a:pPr algn="ctr"/>
            <a:r>
              <a:rPr lang="en-US" sz="2000" dirty="0">
                <a:solidFill>
                  <a:schemeClr val="accent1"/>
                </a:solidFill>
              </a:rPr>
              <a:t>many </a:t>
            </a:r>
            <a:r>
              <a:rPr lang="en-US" sz="2000" b="1" dirty="0">
                <a:solidFill>
                  <a:schemeClr val="accent1"/>
                </a:solidFill>
              </a:rPr>
              <a:t>park owners</a:t>
            </a:r>
            <a:r>
              <a:rPr lang="en-US" sz="2000" dirty="0">
                <a:solidFill>
                  <a:schemeClr val="accent1"/>
                </a:solidFill>
              </a:rPr>
              <a:t> have little information on </a:t>
            </a:r>
            <a:r>
              <a:rPr lang="en-US" sz="2000" b="1" dirty="0">
                <a:solidFill>
                  <a:schemeClr val="accent1"/>
                </a:solidFill>
              </a:rPr>
              <a:t>current electrical capacity </a:t>
            </a:r>
          </a:p>
          <a:p>
            <a:pPr algn="ctr"/>
            <a:endParaRPr lang="en-US" sz="2000" b="1" dirty="0">
              <a:solidFill>
                <a:schemeClr val="accent1"/>
              </a:solidFill>
            </a:endParaRPr>
          </a:p>
          <a:p>
            <a:pPr algn="ctr"/>
            <a:r>
              <a:rPr lang="en-US" sz="2000" i="1" dirty="0">
                <a:solidFill>
                  <a:schemeClr val="accent1"/>
                </a:solidFill>
              </a:rPr>
              <a:t>and</a:t>
            </a:r>
            <a:r>
              <a:rPr lang="en-US" sz="2000" dirty="0">
                <a:solidFill>
                  <a:schemeClr val="accent1"/>
                </a:solidFill>
              </a:rPr>
              <a:t> </a:t>
            </a:r>
          </a:p>
          <a:p>
            <a:pPr algn="ctr"/>
            <a:endParaRPr lang="en-US" sz="2000" dirty="0">
              <a:solidFill>
                <a:schemeClr val="accent1"/>
              </a:solidFill>
            </a:endParaRPr>
          </a:p>
          <a:p>
            <a:pPr algn="ctr"/>
            <a:r>
              <a:rPr lang="en-US" sz="2000" dirty="0">
                <a:solidFill>
                  <a:schemeClr val="accent1"/>
                </a:solidFill>
              </a:rPr>
              <a:t>there is uncertainty on </a:t>
            </a:r>
            <a:r>
              <a:rPr lang="en-US" sz="2000" b="1" dirty="0">
                <a:solidFill>
                  <a:schemeClr val="accent1"/>
                </a:solidFill>
              </a:rPr>
              <a:t>how to collect </a:t>
            </a:r>
            <a:r>
              <a:rPr lang="en-US" sz="2000" dirty="0">
                <a:solidFill>
                  <a:schemeClr val="accent1"/>
                </a:solidFill>
              </a:rPr>
              <a:t>accurate information. </a:t>
            </a:r>
          </a:p>
        </p:txBody>
      </p:sp>
      <p:sp>
        <p:nvSpPr>
          <p:cNvPr id="11" name="Rectangle 10">
            <a:extLst>
              <a:ext uri="{FF2B5EF4-FFF2-40B4-BE49-F238E27FC236}">
                <a16:creationId xmlns:a16="http://schemas.microsoft.com/office/drawing/2014/main" id="{7654AA3A-2589-98AF-B7C8-D8BCFFBB66A3}"/>
              </a:ext>
            </a:extLst>
          </p:cNvPr>
          <p:cNvSpPr/>
          <p:nvPr/>
        </p:nvSpPr>
        <p:spPr>
          <a:xfrm>
            <a:off x="7246621" y="1423098"/>
            <a:ext cx="3924300" cy="4680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accent1"/>
                </a:solidFill>
              </a:rPr>
              <a:t>Manufactured Home Community Capacity Assessment Grant</a:t>
            </a:r>
          </a:p>
          <a:p>
            <a:pPr algn="ctr"/>
            <a:endParaRPr lang="en-CA" sz="2000" dirty="0">
              <a:solidFill>
                <a:schemeClr val="accent1"/>
              </a:solidFill>
            </a:endParaRPr>
          </a:p>
          <a:p>
            <a:pPr algn="ctr"/>
            <a:r>
              <a:rPr lang="en-CA" sz="2000" dirty="0">
                <a:solidFill>
                  <a:schemeClr val="accent1"/>
                </a:solidFill>
              </a:rPr>
              <a:t>The City of Nanaimo is responding to these challenges by offering </a:t>
            </a:r>
            <a:r>
              <a:rPr lang="en-CA" sz="2000" b="1" dirty="0">
                <a:solidFill>
                  <a:schemeClr val="accent1"/>
                </a:solidFill>
              </a:rPr>
              <a:t>a new grant </a:t>
            </a:r>
            <a:r>
              <a:rPr lang="en-CA" sz="2000" dirty="0">
                <a:solidFill>
                  <a:schemeClr val="accent1"/>
                </a:solidFill>
              </a:rPr>
              <a:t>that will provide</a:t>
            </a:r>
          </a:p>
          <a:p>
            <a:pPr algn="ctr"/>
            <a:endParaRPr lang="en-CA" sz="2000" dirty="0">
              <a:solidFill>
                <a:schemeClr val="accent1"/>
              </a:solidFill>
            </a:endParaRPr>
          </a:p>
          <a:p>
            <a:pPr algn="ctr"/>
            <a:r>
              <a:rPr lang="en-CA" sz="2000" dirty="0">
                <a:solidFill>
                  <a:schemeClr val="accent1"/>
                </a:solidFill>
              </a:rPr>
              <a:t> </a:t>
            </a:r>
            <a:r>
              <a:rPr lang="en-CA" sz="2000" b="1" dirty="0">
                <a:solidFill>
                  <a:schemeClr val="accent1"/>
                </a:solidFill>
              </a:rPr>
              <a:t>~3 parks / communities </a:t>
            </a:r>
            <a:r>
              <a:rPr lang="en-CA" sz="2000" dirty="0">
                <a:solidFill>
                  <a:schemeClr val="accent1"/>
                </a:solidFill>
              </a:rPr>
              <a:t>with</a:t>
            </a:r>
          </a:p>
          <a:p>
            <a:pPr algn="ctr"/>
            <a:endParaRPr lang="en-CA" sz="2000" dirty="0">
              <a:solidFill>
                <a:schemeClr val="accent1"/>
              </a:solidFill>
            </a:endParaRPr>
          </a:p>
          <a:p>
            <a:pPr algn="ctr"/>
            <a:r>
              <a:rPr lang="en-CA" sz="2000" dirty="0">
                <a:solidFill>
                  <a:schemeClr val="accent1"/>
                </a:solidFill>
              </a:rPr>
              <a:t> </a:t>
            </a:r>
            <a:r>
              <a:rPr lang="en-CA" sz="2000" b="1" dirty="0">
                <a:solidFill>
                  <a:schemeClr val="accent1"/>
                </a:solidFill>
              </a:rPr>
              <a:t>free </a:t>
            </a:r>
            <a:r>
              <a:rPr lang="en-US" sz="2000" b="1" dirty="0">
                <a:solidFill>
                  <a:schemeClr val="accent1"/>
                </a:solidFill>
              </a:rPr>
              <a:t>electrical capacity assessment</a:t>
            </a:r>
            <a:r>
              <a:rPr lang="en-US" sz="2000" dirty="0">
                <a:solidFill>
                  <a:schemeClr val="accent1"/>
                </a:solidFill>
              </a:rPr>
              <a:t>, </a:t>
            </a:r>
          </a:p>
          <a:p>
            <a:pPr algn="ctr"/>
            <a:r>
              <a:rPr lang="en-US" sz="2000" dirty="0">
                <a:solidFill>
                  <a:schemeClr val="accent1"/>
                </a:solidFill>
              </a:rPr>
              <a:t>valued at $4,000 to $8,000.</a:t>
            </a:r>
          </a:p>
        </p:txBody>
      </p:sp>
      <p:sp>
        <p:nvSpPr>
          <p:cNvPr id="12" name="Arrow: Chevron 11">
            <a:extLst>
              <a:ext uri="{FF2B5EF4-FFF2-40B4-BE49-F238E27FC236}">
                <a16:creationId xmlns:a16="http://schemas.microsoft.com/office/drawing/2014/main" id="{6EAEFA93-7A72-50FF-45F2-170794F953DD}"/>
              </a:ext>
            </a:extLst>
          </p:cNvPr>
          <p:cNvSpPr/>
          <p:nvPr/>
        </p:nvSpPr>
        <p:spPr>
          <a:xfrm>
            <a:off x="5315424" y="2432304"/>
            <a:ext cx="1367977" cy="2244852"/>
          </a:xfrm>
          <a:prstGeom prst="chevron">
            <a:avLst>
              <a:gd name="adj" fmla="val 67647"/>
            </a:avLst>
          </a:prstGeom>
          <a:solidFill>
            <a:srgbClr val="3F979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7399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6246AE-650E-14C3-5670-ECC018B6E932}"/>
              </a:ext>
            </a:extLst>
          </p:cNvPr>
          <p:cNvSpPr>
            <a:spLocks noGrp="1"/>
          </p:cNvSpPr>
          <p:nvPr>
            <p:ph type="title"/>
          </p:nvPr>
        </p:nvSpPr>
        <p:spPr/>
        <p:txBody>
          <a:bodyPr/>
          <a:lstStyle/>
          <a:p>
            <a:r>
              <a:rPr lang="en-CA" dirty="0"/>
              <a:t>Why are Electrical Capacity Assessments needed?</a:t>
            </a:r>
          </a:p>
        </p:txBody>
      </p:sp>
      <p:sp>
        <p:nvSpPr>
          <p:cNvPr id="7" name="Text Placeholder 6">
            <a:extLst>
              <a:ext uri="{FF2B5EF4-FFF2-40B4-BE49-F238E27FC236}">
                <a16:creationId xmlns:a16="http://schemas.microsoft.com/office/drawing/2014/main" id="{23A0D780-16A8-4E7E-1BDF-6F0B0DC20A6A}"/>
              </a:ext>
            </a:extLst>
          </p:cNvPr>
          <p:cNvSpPr>
            <a:spLocks noGrp="1"/>
          </p:cNvSpPr>
          <p:nvPr>
            <p:ph type="body" idx="10"/>
          </p:nvPr>
        </p:nvSpPr>
        <p:spPr/>
        <p:txBody>
          <a:bodyPr/>
          <a:lstStyle/>
          <a:p>
            <a:endParaRPr lang="en-CA"/>
          </a:p>
        </p:txBody>
      </p:sp>
      <p:sp>
        <p:nvSpPr>
          <p:cNvPr id="10" name="Rectangle 9">
            <a:extLst>
              <a:ext uri="{FF2B5EF4-FFF2-40B4-BE49-F238E27FC236}">
                <a16:creationId xmlns:a16="http://schemas.microsoft.com/office/drawing/2014/main" id="{20A58E88-A65B-B020-3E3A-8E4125614B90}"/>
              </a:ext>
            </a:extLst>
          </p:cNvPr>
          <p:cNvSpPr/>
          <p:nvPr/>
        </p:nvSpPr>
        <p:spPr>
          <a:xfrm>
            <a:off x="732526" y="1423098"/>
            <a:ext cx="4019679" cy="46800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solidFill>
              </a:rPr>
              <a:t>Creating the guide confirmed </a:t>
            </a:r>
            <a:r>
              <a:rPr lang="en-US" sz="2000" b="1" dirty="0">
                <a:solidFill>
                  <a:schemeClr val="accent1"/>
                </a:solidFill>
              </a:rPr>
              <a:t>major challenges </a:t>
            </a:r>
            <a:r>
              <a:rPr lang="en-US" sz="2000" dirty="0">
                <a:solidFill>
                  <a:schemeClr val="accent1"/>
                </a:solidFill>
              </a:rPr>
              <a:t>to heat pump installation, including:</a:t>
            </a:r>
          </a:p>
          <a:p>
            <a:pPr algn="ctr"/>
            <a:r>
              <a:rPr lang="en-US" sz="2000" dirty="0">
                <a:solidFill>
                  <a:schemeClr val="accent1"/>
                </a:solidFill>
              </a:rPr>
              <a:t> </a:t>
            </a:r>
          </a:p>
          <a:p>
            <a:pPr algn="ctr"/>
            <a:r>
              <a:rPr lang="en-US" sz="2000" dirty="0">
                <a:solidFill>
                  <a:schemeClr val="accent1"/>
                </a:solidFill>
              </a:rPr>
              <a:t>many </a:t>
            </a:r>
            <a:r>
              <a:rPr lang="en-US" sz="2000" b="1" dirty="0">
                <a:solidFill>
                  <a:schemeClr val="accent1"/>
                </a:solidFill>
              </a:rPr>
              <a:t>park owners</a:t>
            </a:r>
            <a:r>
              <a:rPr lang="en-US" sz="2000" dirty="0">
                <a:solidFill>
                  <a:schemeClr val="accent1"/>
                </a:solidFill>
              </a:rPr>
              <a:t> have little information on </a:t>
            </a:r>
            <a:r>
              <a:rPr lang="en-US" sz="2000" b="1" dirty="0">
                <a:solidFill>
                  <a:schemeClr val="accent1"/>
                </a:solidFill>
              </a:rPr>
              <a:t>current electrical capacity </a:t>
            </a:r>
          </a:p>
          <a:p>
            <a:pPr algn="ctr"/>
            <a:endParaRPr lang="en-US" sz="2000" b="1" dirty="0">
              <a:solidFill>
                <a:schemeClr val="accent1"/>
              </a:solidFill>
            </a:endParaRPr>
          </a:p>
          <a:p>
            <a:pPr algn="ctr"/>
            <a:r>
              <a:rPr lang="en-US" sz="2000" i="1" dirty="0">
                <a:solidFill>
                  <a:schemeClr val="accent1"/>
                </a:solidFill>
              </a:rPr>
              <a:t>and </a:t>
            </a:r>
          </a:p>
          <a:p>
            <a:pPr algn="ctr"/>
            <a:endParaRPr lang="en-US" sz="2000" dirty="0">
              <a:solidFill>
                <a:schemeClr val="accent1"/>
              </a:solidFill>
            </a:endParaRPr>
          </a:p>
          <a:p>
            <a:pPr algn="ctr"/>
            <a:r>
              <a:rPr lang="en-US" sz="2000" dirty="0">
                <a:solidFill>
                  <a:schemeClr val="accent1"/>
                </a:solidFill>
              </a:rPr>
              <a:t>there is uncertainty on </a:t>
            </a:r>
            <a:r>
              <a:rPr lang="en-US" sz="2000" b="1" dirty="0">
                <a:solidFill>
                  <a:schemeClr val="accent1"/>
                </a:solidFill>
              </a:rPr>
              <a:t>how to collect </a:t>
            </a:r>
            <a:r>
              <a:rPr lang="en-US" sz="2000" dirty="0">
                <a:solidFill>
                  <a:schemeClr val="accent1"/>
                </a:solidFill>
              </a:rPr>
              <a:t>accurate information. </a:t>
            </a:r>
          </a:p>
        </p:txBody>
      </p:sp>
      <p:pic>
        <p:nvPicPr>
          <p:cNvPr id="13" name="Picture 12">
            <a:extLst>
              <a:ext uri="{FF2B5EF4-FFF2-40B4-BE49-F238E27FC236}">
                <a16:creationId xmlns:a16="http://schemas.microsoft.com/office/drawing/2014/main" id="{164D6222-0567-4B16-8F0E-0A37D20BD5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245" y="1801012"/>
            <a:ext cx="7060662" cy="3924171"/>
          </a:xfrm>
          <a:prstGeom prst="rect">
            <a:avLst/>
          </a:prstGeom>
          <a:noFill/>
        </p:spPr>
      </p:pic>
      <p:sp>
        <p:nvSpPr>
          <p:cNvPr id="5" name="TextBox 4">
            <a:extLst>
              <a:ext uri="{FF2B5EF4-FFF2-40B4-BE49-F238E27FC236}">
                <a16:creationId xmlns:a16="http://schemas.microsoft.com/office/drawing/2014/main" id="{F231B722-916F-B3F1-4632-C6A82B1E2980}"/>
              </a:ext>
            </a:extLst>
          </p:cNvPr>
          <p:cNvSpPr txBox="1"/>
          <p:nvPr/>
        </p:nvSpPr>
        <p:spPr>
          <a:xfrm>
            <a:off x="5069759" y="5949209"/>
            <a:ext cx="6959148" cy="307777"/>
          </a:xfrm>
          <a:prstGeom prst="rect">
            <a:avLst/>
          </a:prstGeom>
          <a:noFill/>
        </p:spPr>
        <p:txBody>
          <a:bodyPr wrap="square">
            <a:spAutoFit/>
          </a:bodyPr>
          <a:lstStyle/>
          <a:p>
            <a:pPr algn="ctr"/>
            <a:r>
              <a:rPr lang="en-US" sz="1400" dirty="0"/>
              <a:t>Note: capacity assessments are not always needed to support heat pumps.</a:t>
            </a:r>
            <a:endParaRPr lang="en-CA" sz="1400" dirty="0"/>
          </a:p>
        </p:txBody>
      </p:sp>
    </p:spTree>
    <p:extLst>
      <p:ext uri="{BB962C8B-B14F-4D97-AF65-F5344CB8AC3E}">
        <p14:creationId xmlns:p14="http://schemas.microsoft.com/office/powerpoint/2010/main" val="37707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A8C9-AF94-9112-C6CD-CB92980263A5}"/>
              </a:ext>
            </a:extLst>
          </p:cNvPr>
          <p:cNvSpPr>
            <a:spLocks noGrp="1"/>
          </p:cNvSpPr>
          <p:nvPr>
            <p:ph type="title"/>
          </p:nvPr>
        </p:nvSpPr>
        <p:spPr>
          <a:xfrm>
            <a:off x="731838" y="1990650"/>
            <a:ext cx="2484437" cy="2876701"/>
          </a:xfrm>
        </p:spPr>
        <p:txBody>
          <a:bodyPr anchor="ctr">
            <a:normAutofit/>
          </a:bodyPr>
          <a:lstStyle/>
          <a:p>
            <a:r>
              <a:rPr lang="en-CA" dirty="0"/>
              <a:t>What is included in this Grant?</a:t>
            </a:r>
          </a:p>
        </p:txBody>
      </p:sp>
      <p:graphicFrame>
        <p:nvGraphicFramePr>
          <p:cNvPr id="8" name="Content Placeholder 2">
            <a:extLst>
              <a:ext uri="{FF2B5EF4-FFF2-40B4-BE49-F238E27FC236}">
                <a16:creationId xmlns:a16="http://schemas.microsoft.com/office/drawing/2014/main" id="{20E5A968-3261-A349-1D24-9DD4B20BEA17}"/>
              </a:ext>
            </a:extLst>
          </p:cNvPr>
          <p:cNvGraphicFramePr>
            <a:graphicFrameLocks noGrp="1"/>
          </p:cNvGraphicFramePr>
          <p:nvPr>
            <p:ph idx="17"/>
            <p:extLst>
              <p:ext uri="{D42A27DB-BD31-4B8C-83A1-F6EECF244321}">
                <p14:modId xmlns:p14="http://schemas.microsoft.com/office/powerpoint/2010/main" val="4192707422"/>
              </p:ext>
            </p:extLst>
          </p:nvPr>
        </p:nvGraphicFramePr>
        <p:xfrm>
          <a:off x="4762648" y="413950"/>
          <a:ext cx="7060030" cy="5478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EF5029F8-DD2C-FDE8-F1DB-62C31F11E335}"/>
              </a:ext>
            </a:extLst>
          </p:cNvPr>
          <p:cNvSpPr txBox="1"/>
          <p:nvPr/>
        </p:nvSpPr>
        <p:spPr>
          <a:xfrm>
            <a:off x="4508939" y="5892577"/>
            <a:ext cx="7567448" cy="307777"/>
          </a:xfrm>
          <a:prstGeom prst="rect">
            <a:avLst/>
          </a:prstGeom>
          <a:noFill/>
        </p:spPr>
        <p:txBody>
          <a:bodyPr wrap="square" rtlCol="0">
            <a:spAutoFit/>
          </a:bodyPr>
          <a:lstStyle/>
          <a:p>
            <a:r>
              <a:rPr lang="en-CA" sz="1400" i="1" dirty="0"/>
              <a:t>Note: the grant does </a:t>
            </a:r>
            <a:r>
              <a:rPr lang="en-CA" sz="1400" b="1" i="1" dirty="0"/>
              <a:t>not</a:t>
            </a:r>
            <a:r>
              <a:rPr lang="en-CA" sz="1400" i="1" dirty="0"/>
              <a:t> include detailed implementation design or any follow-up work.</a:t>
            </a:r>
          </a:p>
        </p:txBody>
      </p:sp>
    </p:spTree>
    <p:extLst>
      <p:ext uri="{BB962C8B-B14F-4D97-AF65-F5344CB8AC3E}">
        <p14:creationId xmlns:p14="http://schemas.microsoft.com/office/powerpoint/2010/main" val="38706105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s">
  <a:themeElements>
    <a:clrScheme name="Dunsky 2021">
      <a:dk1>
        <a:srgbClr val="000000"/>
      </a:dk1>
      <a:lt1>
        <a:srgbClr val="FFFFFF"/>
      </a:lt1>
      <a:dk2>
        <a:srgbClr val="2B2929"/>
      </a:dk2>
      <a:lt2>
        <a:srgbClr val="FFFFFF"/>
      </a:lt2>
      <a:accent1>
        <a:srgbClr val="013766"/>
      </a:accent1>
      <a:accent2>
        <a:srgbClr val="57B9E9"/>
      </a:accent2>
      <a:accent3>
        <a:srgbClr val="3F9793"/>
      </a:accent3>
      <a:accent4>
        <a:srgbClr val="FFC000"/>
      </a:accent4>
      <a:accent5>
        <a:srgbClr val="FF9933"/>
      </a:accent5>
      <a:accent6>
        <a:srgbClr val="FF5B11"/>
      </a:accent6>
      <a:hlink>
        <a:srgbClr val="3F9793"/>
      </a:hlink>
      <a:folHlink>
        <a:srgbClr val="954F72"/>
      </a:folHlink>
    </a:clrScheme>
    <a:fontScheme name="Dunsky">
      <a:majorFont>
        <a:latin typeface="Century Gothic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763BADE-5D43-480D-B322-51D911DCCB70}" vid="{9CFB28E9-8FC8-4A08-8E29-9BE9FCA66E4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Section Breaks">
  <a:themeElements>
    <a:clrScheme name="Dunsky Palette">
      <a:dk1>
        <a:srgbClr val="000000"/>
      </a:dk1>
      <a:lt1>
        <a:srgbClr val="FFFFFF"/>
      </a:lt1>
      <a:dk2>
        <a:srgbClr val="2B2929"/>
      </a:dk2>
      <a:lt2>
        <a:srgbClr val="FFFFFF"/>
      </a:lt2>
      <a:accent1>
        <a:srgbClr val="013766"/>
      </a:accent1>
      <a:accent2>
        <a:srgbClr val="57B9E9"/>
      </a:accent2>
      <a:accent3>
        <a:srgbClr val="3F9793"/>
      </a:accent3>
      <a:accent4>
        <a:srgbClr val="FFC000"/>
      </a:accent4>
      <a:accent5>
        <a:srgbClr val="FF9933"/>
      </a:accent5>
      <a:accent6>
        <a:srgbClr val="FF5B11"/>
      </a:accent6>
      <a:hlink>
        <a:srgbClr val="3F9793"/>
      </a:hlink>
      <a:folHlink>
        <a:srgbClr val="954F72"/>
      </a:folHlink>
    </a:clrScheme>
    <a:fontScheme name="Dunsky">
      <a:majorFont>
        <a:latin typeface="Century Gothic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763BADE-5D43-480D-B322-51D911DCCB70}" vid="{A4756C64-4E63-4A1C-9EC5-A784961FF8E6}"/>
    </a:ext>
  </a:extLst>
</a:theme>
</file>

<file path=ppt/theme/theme4.xml><?xml version="1.0" encoding="utf-8"?>
<a:theme xmlns:a="http://schemas.openxmlformats.org/drawingml/2006/main" name="Team and Contact Slides">
  <a:themeElements>
    <a:clrScheme name="Dunsky 2021">
      <a:dk1>
        <a:srgbClr val="000000"/>
      </a:dk1>
      <a:lt1>
        <a:srgbClr val="FFFFFF"/>
      </a:lt1>
      <a:dk2>
        <a:srgbClr val="2B2929"/>
      </a:dk2>
      <a:lt2>
        <a:srgbClr val="FFFFFF"/>
      </a:lt2>
      <a:accent1>
        <a:srgbClr val="013766"/>
      </a:accent1>
      <a:accent2>
        <a:srgbClr val="57B9E9"/>
      </a:accent2>
      <a:accent3>
        <a:srgbClr val="3F9793"/>
      </a:accent3>
      <a:accent4>
        <a:srgbClr val="FFC000"/>
      </a:accent4>
      <a:accent5>
        <a:srgbClr val="FF9933"/>
      </a:accent5>
      <a:accent6>
        <a:srgbClr val="FF5B11"/>
      </a:accent6>
      <a:hlink>
        <a:srgbClr val="3F9793"/>
      </a:hlink>
      <a:folHlink>
        <a:srgbClr val="954F72"/>
      </a:folHlink>
    </a:clrScheme>
    <a:fontScheme name="Dunsky">
      <a:majorFont>
        <a:latin typeface="Century Gothic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763BADE-5D43-480D-B322-51D911DCCB70}" vid="{2EF77DD1-0996-4C31-A440-C8E94E817F21}"/>
    </a:ext>
  </a:extLst>
</a:theme>
</file>

<file path=ppt/theme/theme5.xml><?xml version="1.0" encoding="utf-8"?>
<a:theme xmlns:a="http://schemas.openxmlformats.org/drawingml/2006/main" name="Content Slides">
  <a:themeElements>
    <a:clrScheme name="Dunsky Palette">
      <a:dk1>
        <a:srgbClr val="000000"/>
      </a:dk1>
      <a:lt1>
        <a:srgbClr val="FFFFFF"/>
      </a:lt1>
      <a:dk2>
        <a:srgbClr val="2B2929"/>
      </a:dk2>
      <a:lt2>
        <a:srgbClr val="FFFFFF"/>
      </a:lt2>
      <a:accent1>
        <a:srgbClr val="013766"/>
      </a:accent1>
      <a:accent2>
        <a:srgbClr val="57B9E9"/>
      </a:accent2>
      <a:accent3>
        <a:srgbClr val="3F9793"/>
      </a:accent3>
      <a:accent4>
        <a:srgbClr val="FFC000"/>
      </a:accent4>
      <a:accent5>
        <a:srgbClr val="FF9933"/>
      </a:accent5>
      <a:accent6>
        <a:srgbClr val="FF5B11"/>
      </a:accent6>
      <a:hlink>
        <a:srgbClr val="3F9793"/>
      </a:hlink>
      <a:folHlink>
        <a:srgbClr val="954F72"/>
      </a:folHlink>
    </a:clrScheme>
    <a:fontScheme name="Dunsky">
      <a:majorFont>
        <a:latin typeface="Century Gothic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763BADE-5D43-480D-B322-51D911DCCB70}" vid="{E6F921A8-E5CA-4E05-97C5-C196802B95B9}"/>
    </a:ext>
  </a:extLst>
</a:theme>
</file>

<file path=ppt/theme/theme6.xml><?xml version="1.0" encoding="utf-8"?>
<a:theme xmlns:a="http://schemas.openxmlformats.org/drawingml/2006/main" name="Blanks">
  <a:themeElements>
    <a:clrScheme name="Dunsky Palette">
      <a:dk1>
        <a:srgbClr val="000000"/>
      </a:dk1>
      <a:lt1>
        <a:srgbClr val="FFFFFF"/>
      </a:lt1>
      <a:dk2>
        <a:srgbClr val="2B2929"/>
      </a:dk2>
      <a:lt2>
        <a:srgbClr val="FFFFFF"/>
      </a:lt2>
      <a:accent1>
        <a:srgbClr val="013766"/>
      </a:accent1>
      <a:accent2>
        <a:srgbClr val="57B9E9"/>
      </a:accent2>
      <a:accent3>
        <a:srgbClr val="3F9793"/>
      </a:accent3>
      <a:accent4>
        <a:srgbClr val="FFC000"/>
      </a:accent4>
      <a:accent5>
        <a:srgbClr val="FF9933"/>
      </a:accent5>
      <a:accent6>
        <a:srgbClr val="FF5B11"/>
      </a:accent6>
      <a:hlink>
        <a:srgbClr val="3F9793"/>
      </a:hlink>
      <a:folHlink>
        <a:srgbClr val="954F72"/>
      </a:folHlink>
    </a:clrScheme>
    <a:fontScheme name="Dunsky">
      <a:majorFont>
        <a:latin typeface="Century Gothic 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763BADE-5D43-480D-B322-51D911DCCB70}" vid="{F82A602A-F405-4B83-9728-F7DE725D730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181805ACAB6244BD5495ABC6E0A3A9" ma:contentTypeVersion="3" ma:contentTypeDescription="Create a new document." ma:contentTypeScope="" ma:versionID="5359647f9813c2668692052d36941e56">
  <xsd:schema xmlns:xsd="http://www.w3.org/2001/XMLSchema" xmlns:xs="http://www.w3.org/2001/XMLSchema" xmlns:p="http://schemas.microsoft.com/office/2006/metadata/properties" xmlns:ns2="76f09e37-4430-466c-9a1d-61ed3e4e1402" targetNamespace="http://schemas.microsoft.com/office/2006/metadata/properties" ma:root="true" ma:fieldsID="7c2fcd1bf7f3de59f69b112964ef4381" ns2:_="">
    <xsd:import namespace="76f09e37-4430-466c-9a1d-61ed3e4e1402"/>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f09e37-4430-466c-9a1d-61ed3e4e14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D9AC3B-AC62-41E1-AE36-026C535BF0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f09e37-4430-466c-9a1d-61ed3e4e14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C45FB0-D373-4415-AF3C-21D7C7B7A9D4}">
  <ds:schemaRefs>
    <ds:schemaRef ds:uri="http://www.w3.org/XML/1998/namespace"/>
    <ds:schemaRef ds:uri="http://schemas.microsoft.com/office/2006/documentManagement/types"/>
    <ds:schemaRef ds:uri="http://schemas.openxmlformats.org/package/2006/metadata/core-properties"/>
    <ds:schemaRef ds:uri="http://purl.org/dc/terms/"/>
    <ds:schemaRef ds:uri="http://purl.org/dc/elements/1.1/"/>
    <ds:schemaRef ds:uri="http://schemas.microsoft.com/office/infopath/2007/PartnerControls"/>
    <ds:schemaRef ds:uri="76f09e37-4430-466c-9a1d-61ed3e4e140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12AAF90-688F-46E2-B3BC-6AD41F71FE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20250821_2030</Template>
  <TotalTime>501</TotalTime>
  <Words>1721</Words>
  <Application>Microsoft Office PowerPoint</Application>
  <PresentationFormat>Widescreen</PresentationFormat>
  <Paragraphs>216</Paragraphs>
  <Slides>21</Slides>
  <Notes>11</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37" baseType="lpstr">
      <vt:lpstr>Aptos</vt:lpstr>
      <vt:lpstr>Aptos Display</vt:lpstr>
      <vt:lpstr>Arial</vt:lpstr>
      <vt:lpstr>Arial Nova Cond</vt:lpstr>
      <vt:lpstr>Avenir Next LT Pro</vt:lpstr>
      <vt:lpstr>Avenir Next LT Pro Light</vt:lpstr>
      <vt:lpstr>Calibri</vt:lpstr>
      <vt:lpstr>Century Gothic</vt:lpstr>
      <vt:lpstr>Wingdings</vt:lpstr>
      <vt:lpstr>Covers</vt:lpstr>
      <vt:lpstr>Custom Design</vt:lpstr>
      <vt:lpstr>Section Breaks</vt:lpstr>
      <vt:lpstr>Team and Contact Slides</vt:lpstr>
      <vt:lpstr>Content Slides</vt:lpstr>
      <vt:lpstr>Blanks</vt:lpstr>
      <vt:lpstr>think-cell Slide</vt:lpstr>
      <vt:lpstr>Welcome! </vt:lpstr>
      <vt:lpstr>Manufactured Home Communities Electrical Capacity Assessment Application Information Session</vt:lpstr>
      <vt:lpstr>Introductions</vt:lpstr>
      <vt:lpstr>PowerPoint Presentation</vt:lpstr>
      <vt:lpstr>Agenda</vt:lpstr>
      <vt:lpstr>Project Background</vt:lpstr>
      <vt:lpstr>About this Capacity Assessment Grant</vt:lpstr>
      <vt:lpstr>Why are Electrical Capacity Assessments needed?</vt:lpstr>
      <vt:lpstr>What is included in this Grant?</vt:lpstr>
      <vt:lpstr>Questions Owners and Managers May Face:</vt:lpstr>
      <vt:lpstr>Key Dates: Applications Due October 29</vt:lpstr>
      <vt:lpstr>Who Can Apply?</vt:lpstr>
      <vt:lpstr>How Applications Will be Evaluated</vt:lpstr>
      <vt:lpstr>Agenda</vt:lpstr>
      <vt:lpstr>PowerPoint Presentation</vt:lpstr>
      <vt:lpstr>Agenda</vt:lpstr>
      <vt:lpstr>Additional Project Outcomes</vt:lpstr>
      <vt:lpstr>Thank you &amp; Next Steps</vt:lpstr>
      <vt:lpstr>Contact:</vt:lpstr>
      <vt:lpstr>Grant Evaluation Criteria: Detailed</vt:lpstr>
      <vt:lpstr>BC Hydro Data Request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MacDonald</dc:creator>
  <cp:lastModifiedBy>Hannah MacDonald</cp:lastModifiedBy>
  <cp:revision>4</cp:revision>
  <dcterms:created xsi:type="dcterms:W3CDTF">2025-08-28T19:16:44Z</dcterms:created>
  <dcterms:modified xsi:type="dcterms:W3CDTF">2025-10-21T04:42:53Z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210600.000000000</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y fmtid="{D5CDD505-2E9C-101B-9397-08002B2CF9AE}" pid="7" name="ContentTypeId">
    <vt:lpwstr>0x01010060181805ACAB6244BD5495ABC6E0A3A9</vt:lpwstr>
  </property>
</Properties>
</file>