
<file path=[Content_Types].xml><?xml version="1.0" encoding="utf-8"?>
<Types xmlns="http://schemas.openxmlformats.org/package/2006/content-types">
  <Default Extension="emf" ContentType="image/x-emf"/>
  <Default Extension="fntdata" ContentType="application/x-fontdata"/>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1.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12.xml" ContentType="application/vnd.openxmlformats-officedocument.presentationml.notesSlide+xml"/>
  <Override PartName="/ppt/changesInfos/changesInfo1.xml" ContentType="application/vnd.ms-powerpoint.changes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4"/>
    <p:sldMasterId id="2147483654" r:id="rId5"/>
  </p:sldMasterIdLst>
  <p:notesMasterIdLst>
    <p:notesMasterId r:id="rId20"/>
  </p:notesMasterIdLst>
  <p:sldIdLst>
    <p:sldId id="256" r:id="rId6"/>
    <p:sldId id="2918" r:id="rId7"/>
    <p:sldId id="2936" r:id="rId8"/>
    <p:sldId id="2939" r:id="rId9"/>
    <p:sldId id="2937" r:id="rId10"/>
    <p:sldId id="2940" r:id="rId11"/>
    <p:sldId id="2943" r:id="rId12"/>
    <p:sldId id="2944" r:id="rId13"/>
    <p:sldId id="2947" r:id="rId14"/>
    <p:sldId id="2949" r:id="rId15"/>
    <p:sldId id="2935" r:id="rId16"/>
    <p:sldId id="2941" r:id="rId17"/>
    <p:sldId id="2946" r:id="rId18"/>
    <p:sldId id="2945" r:id="rId19"/>
  </p:sldIdLst>
  <p:sldSz cx="12192000" cy="6858000"/>
  <p:notesSz cx="6950075" cy="9236075"/>
  <p:embeddedFontLst>
    <p:embeddedFont>
      <p:font typeface="Poppins" panose="00000500000000000000" pitchFamily="2" charset="0"/>
      <p:regular r:id="rId21"/>
      <p:bold r:id="rId22"/>
      <p:italic r:id="rId23"/>
      <p:boldItalic r:id="rId24"/>
    </p:embeddedFont>
    <p:embeddedFont>
      <p:font typeface="Roboto" panose="02000000000000000000" pitchFamily="2" charset="0"/>
      <p:regular r:id="rId25"/>
      <p:bold r:id="rId26"/>
      <p:italic r:id="rId27"/>
      <p:boldItalic r:id="rId28"/>
    </p:embeddedFont>
    <p:embeddedFont>
      <p:font typeface="Roboto Light" panose="02000000000000000000" pitchFamily="2" charset="0"/>
      <p:regular r:id="rId29"/>
      <p:italic r:id="rId30"/>
    </p:embeddedFont>
    <p:embeddedFont>
      <p:font typeface="Roboto Thin" panose="02000000000000000000" pitchFamily="2" charset="0"/>
      <p:regular r:id="rId31"/>
      <p:italic r:id="rId32"/>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84" userDrawn="1">
          <p15:clr>
            <a:srgbClr val="A4A3A4"/>
          </p15:clr>
        </p15:guide>
        <p15:guide id="2" pos="3840" userDrawn="1">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BC1C4630-14C1-F876-F6D4-7F8DD2304768}" name="Will Volpe (Urban Matters)" initials="WM" userId="S::will.volpe@urbanmatters.ca::772a5387-ceae-4a10-9dab-e7bf1a4fddba" providerId="AD"/>
  <p188:author id="{F8A1C435-3814-4062-2051-2BD9E976B66C}" name="Will Volpe (Urban Matters)" initials="WV" userId="S::Will.Volpe@urbanmatters.ca::772a5387-ceae-4a10-9dab-e7bf1a4fddba" providerId="AD"/>
  <p188:author id="{C0CCC4BC-52D5-00D0-5FD9-3B2F73887295}" name="Leah Kenney" initials="LK" userId="S::lkenney@urbansystems.ca::1459b463-ea75-4a79-950c-1dfa6274d264" providerId="AD"/>
  <p188:author id="{2FC66FBE-1F15-709D-31EA-ED33B2F5EBCA}" name="Matt Thomson (Urban Matters)" initials="MT" userId="S::Matt.Thomson@urbanmatters.ca::e4ee39eb-9c86-4b12-819c-20665176234a" providerId="AD"/>
  <p188:author id="{170163E3-1B67-ADBB-C014-194AD47ACB12}" name="Jodee Ng" initials="JN" userId="S::jng@urbansystems.ca::8541efa9-bb37-49c3-9579-f5cf6df24c1e" providerId="AD"/>
</p188:authorLst>
</file>

<file path=ppt/presProps.xml><?xml version="1.0" encoding="utf-8"?>
<p:presentationPr xmlns:a="http://schemas.openxmlformats.org/drawingml/2006/main" xmlns:r="http://schemas.openxmlformats.org/officeDocument/2006/relationships" xmlns:p="http://schemas.openxmlformats.org/presentationml/2006/main">
  <p:clrMru>
    <a:srgbClr val="DC8C8C"/>
    <a:srgbClr val="FF9300"/>
    <a:srgbClr val="C4E59F"/>
    <a:srgbClr val="009EC2"/>
    <a:srgbClr val="4E3754"/>
    <a:srgbClr val="CFCFD0"/>
    <a:srgbClr val="E9E9E9"/>
    <a:srgbClr val="465F6D"/>
    <a:srgbClr val="E30000"/>
    <a:srgbClr val="565A5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42" d="100"/>
          <a:sy n="142" d="100"/>
        </p:scale>
        <p:origin x="978" y="342"/>
      </p:cViewPr>
      <p:guideLst>
        <p:guide orient="horz" pos="2184"/>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font" Target="fonts/font6.fntdata"/><Relationship Id="rId21" Type="http://schemas.openxmlformats.org/officeDocument/2006/relationships/font" Target="fonts/font1.fntdata"/><Relationship Id="rId34" Type="http://schemas.openxmlformats.org/officeDocument/2006/relationships/viewProps" Target="viewProps.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font" Target="fonts/font5.fntdata"/><Relationship Id="rId33" Type="http://schemas.openxmlformats.org/officeDocument/2006/relationships/presProps" Target="presProps.xml"/><Relationship Id="rId38" Type="http://schemas.microsoft.com/office/2018/10/relationships/authors" Target="authors.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notesMaster" Target="notesMasters/notesMaster1.xml"/><Relationship Id="rId29" Type="http://schemas.openxmlformats.org/officeDocument/2006/relationships/font" Target="fonts/font9.fntdata"/><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font" Target="fonts/font4.fntdata"/><Relationship Id="rId32" Type="http://schemas.openxmlformats.org/officeDocument/2006/relationships/font" Target="fonts/font12.fntdata"/><Relationship Id="rId37" Type="http://schemas.microsoft.com/office/2016/11/relationships/changesInfo" Target="changesInfos/changesInfo1.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font" Target="fonts/font3.fntdata"/><Relationship Id="rId28" Type="http://schemas.openxmlformats.org/officeDocument/2006/relationships/font" Target="fonts/font8.fntdata"/><Relationship Id="rId36" Type="http://schemas.openxmlformats.org/officeDocument/2006/relationships/tableStyles" Target="tableStyles.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font" Target="fonts/font11.fntdata"/><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font" Target="fonts/font2.fntdata"/><Relationship Id="rId27" Type="http://schemas.openxmlformats.org/officeDocument/2006/relationships/font" Target="fonts/font7.fntdata"/><Relationship Id="rId30" Type="http://schemas.openxmlformats.org/officeDocument/2006/relationships/font" Target="fonts/font10.fntdata"/><Relationship Id="rId35" Type="http://schemas.openxmlformats.org/officeDocument/2006/relationships/theme" Target="theme/theme1.xml"/><Relationship Id="rId8" Type="http://schemas.openxmlformats.org/officeDocument/2006/relationships/slide" Target="slides/slide3.xml"/><Relationship Id="rId3" Type="http://schemas.openxmlformats.org/officeDocument/2006/relationships/customXml" Target="../customXml/item3.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Will Volpe (Urban Matters)" userId="S::will.volpe@urbanmatters.ca::772a5387-ceae-4a10-9dab-e7bf1a4fddba" providerId="AD" clId="Web-{53E6ED51-785C-2E80-7F49-5B7EE439A978}"/>
    <pc:docChg chg="modSld">
      <pc:chgData name="Will Volpe (Urban Matters)" userId="S::will.volpe@urbanmatters.ca::772a5387-ceae-4a10-9dab-e7bf1a4fddba" providerId="AD" clId="Web-{53E6ED51-785C-2E80-7F49-5B7EE439A978}" dt="2025-06-13T15:30:48.619" v="218" actId="14100"/>
      <pc:docMkLst>
        <pc:docMk/>
      </pc:docMkLst>
      <pc:sldChg chg="modSp">
        <pc:chgData name="Will Volpe (Urban Matters)" userId="S::will.volpe@urbanmatters.ca::772a5387-ceae-4a10-9dab-e7bf1a4fddba" providerId="AD" clId="Web-{53E6ED51-785C-2E80-7F49-5B7EE439A978}" dt="2025-06-13T15:30:48.619" v="218" actId="14100"/>
        <pc:sldMkLst>
          <pc:docMk/>
          <pc:sldMk cId="3885975321" sldId="2941"/>
        </pc:sldMkLst>
        <pc:cxnChg chg="mod">
          <ac:chgData name="Will Volpe (Urban Matters)" userId="S::will.volpe@urbanmatters.ca::772a5387-ceae-4a10-9dab-e7bf1a4fddba" providerId="AD" clId="Web-{53E6ED51-785C-2E80-7F49-5B7EE439A978}" dt="2025-06-13T15:30:48.619" v="218" actId="14100"/>
          <ac:cxnSpMkLst>
            <pc:docMk/>
            <pc:sldMk cId="3885975321" sldId="2941"/>
            <ac:cxnSpMk id="14" creationId="{1483F6AD-B288-5E18-7FDA-193998A08B56}"/>
          </ac:cxnSpMkLst>
        </pc:cxnChg>
      </pc:sldChg>
      <pc:sldChg chg="modSp">
        <pc:chgData name="Will Volpe (Urban Matters)" userId="S::will.volpe@urbanmatters.ca::772a5387-ceae-4a10-9dab-e7bf1a4fddba" providerId="AD" clId="Web-{53E6ED51-785C-2E80-7F49-5B7EE439A978}" dt="2025-06-13T15:26:30.664" v="3" actId="20577"/>
        <pc:sldMkLst>
          <pc:docMk/>
          <pc:sldMk cId="2453036910" sldId="2943"/>
        </pc:sldMkLst>
        <pc:spChg chg="mod">
          <ac:chgData name="Will Volpe (Urban Matters)" userId="S::will.volpe@urbanmatters.ca::772a5387-ceae-4a10-9dab-e7bf1a4fddba" providerId="AD" clId="Web-{53E6ED51-785C-2E80-7F49-5B7EE439A978}" dt="2025-06-13T15:26:30.664" v="3" actId="20577"/>
          <ac:spMkLst>
            <pc:docMk/>
            <pc:sldMk cId="2453036910" sldId="2943"/>
            <ac:spMk id="3" creationId="{F60A19AD-4A24-CC9E-6D34-59B6F0E85887}"/>
          </ac:spMkLst>
        </pc:spChg>
      </pc:sldChg>
      <pc:sldChg chg="modSp">
        <pc:chgData name="Will Volpe (Urban Matters)" userId="S::will.volpe@urbanmatters.ca::772a5387-ceae-4a10-9dab-e7bf1a4fddba" providerId="AD" clId="Web-{53E6ED51-785C-2E80-7F49-5B7EE439A978}" dt="2025-06-13T15:29:02.618" v="214" actId="20577"/>
        <pc:sldMkLst>
          <pc:docMk/>
          <pc:sldMk cId="3202646423" sldId="2944"/>
        </pc:sldMkLst>
        <pc:spChg chg="mod">
          <ac:chgData name="Will Volpe (Urban Matters)" userId="S::will.volpe@urbanmatters.ca::772a5387-ceae-4a10-9dab-e7bf1a4fddba" providerId="AD" clId="Web-{53E6ED51-785C-2E80-7F49-5B7EE439A978}" dt="2025-06-13T15:29:02.618" v="214" actId="20577"/>
          <ac:spMkLst>
            <pc:docMk/>
            <pc:sldMk cId="3202646423" sldId="2944"/>
            <ac:spMk id="3" creationId="{02D16AF1-DC49-F99F-72BE-C0019C769283}"/>
          </ac:spMkLst>
        </pc:spChg>
      </pc:sldChg>
    </pc:docChg>
  </pc:docChgLst>
  <pc:docChgLst>
    <pc:chgData name="Matt Thomson (Urban Matters)" userId="e4ee39eb-9c86-4b12-819c-20665176234a" providerId="ADAL" clId="{48E8C9C6-9A64-40FE-B8FA-A51FD259D9F7}"/>
    <pc:docChg chg="undo custSel delSld modSld">
      <pc:chgData name="Matt Thomson (Urban Matters)" userId="e4ee39eb-9c86-4b12-819c-20665176234a" providerId="ADAL" clId="{48E8C9C6-9A64-40FE-B8FA-A51FD259D9F7}" dt="2025-06-13T18:50:32.709" v="205" actId="20577"/>
      <pc:docMkLst>
        <pc:docMk/>
      </pc:docMkLst>
      <pc:sldChg chg="modSp mod">
        <pc:chgData name="Matt Thomson (Urban Matters)" userId="e4ee39eb-9c86-4b12-819c-20665176234a" providerId="ADAL" clId="{48E8C9C6-9A64-40FE-B8FA-A51FD259D9F7}" dt="2025-06-13T15:33:32.776" v="34" actId="1036"/>
        <pc:sldMkLst>
          <pc:docMk/>
          <pc:sldMk cId="252366821" sldId="256"/>
        </pc:sldMkLst>
        <pc:spChg chg="mod">
          <ac:chgData name="Matt Thomson (Urban Matters)" userId="e4ee39eb-9c86-4b12-819c-20665176234a" providerId="ADAL" clId="{48E8C9C6-9A64-40FE-B8FA-A51FD259D9F7}" dt="2025-06-13T15:33:28.772" v="14" actId="1076"/>
          <ac:spMkLst>
            <pc:docMk/>
            <pc:sldMk cId="252366821" sldId="256"/>
            <ac:spMk id="2" creationId="{32FAEB79-21BC-404B-BB7A-8110677809E9}"/>
          </ac:spMkLst>
        </pc:spChg>
        <pc:spChg chg="mod">
          <ac:chgData name="Matt Thomson (Urban Matters)" userId="e4ee39eb-9c86-4b12-819c-20665176234a" providerId="ADAL" clId="{48E8C9C6-9A64-40FE-B8FA-A51FD259D9F7}" dt="2025-06-13T15:33:32.776" v="34" actId="1036"/>
          <ac:spMkLst>
            <pc:docMk/>
            <pc:sldMk cId="252366821" sldId="256"/>
            <ac:spMk id="9" creationId="{EA58EC43-73B3-4844-AF63-0B49C2D9DC44}"/>
          </ac:spMkLst>
        </pc:spChg>
      </pc:sldChg>
      <pc:sldChg chg="del">
        <pc:chgData name="Matt Thomson (Urban Matters)" userId="e4ee39eb-9c86-4b12-819c-20665176234a" providerId="ADAL" clId="{48E8C9C6-9A64-40FE-B8FA-A51FD259D9F7}" dt="2025-06-13T15:35:11.921" v="50" actId="2696"/>
        <pc:sldMkLst>
          <pc:docMk/>
          <pc:sldMk cId="1370882199" sldId="319"/>
        </pc:sldMkLst>
      </pc:sldChg>
      <pc:sldChg chg="modSp mod">
        <pc:chgData name="Matt Thomson (Urban Matters)" userId="e4ee39eb-9c86-4b12-819c-20665176234a" providerId="ADAL" clId="{48E8C9C6-9A64-40FE-B8FA-A51FD259D9F7}" dt="2025-06-13T15:33:56.201" v="49" actId="20577"/>
        <pc:sldMkLst>
          <pc:docMk/>
          <pc:sldMk cId="2324066433" sldId="2940"/>
        </pc:sldMkLst>
        <pc:spChg chg="mod">
          <ac:chgData name="Matt Thomson (Urban Matters)" userId="e4ee39eb-9c86-4b12-819c-20665176234a" providerId="ADAL" clId="{48E8C9C6-9A64-40FE-B8FA-A51FD259D9F7}" dt="2025-06-13T15:33:56.201" v="49" actId="20577"/>
          <ac:spMkLst>
            <pc:docMk/>
            <pc:sldMk cId="2324066433" sldId="2940"/>
            <ac:spMk id="3" creationId="{A9B560CA-274C-5988-D7BB-169849BCAD17}"/>
          </ac:spMkLst>
        </pc:spChg>
      </pc:sldChg>
      <pc:sldChg chg="modSp mod">
        <pc:chgData name="Matt Thomson (Urban Matters)" userId="e4ee39eb-9c86-4b12-819c-20665176234a" providerId="ADAL" clId="{48E8C9C6-9A64-40FE-B8FA-A51FD259D9F7}" dt="2025-06-13T15:35:17.098" v="51" actId="20577"/>
        <pc:sldMkLst>
          <pc:docMk/>
          <pc:sldMk cId="1093062671" sldId="2945"/>
        </pc:sldMkLst>
        <pc:spChg chg="mod">
          <ac:chgData name="Matt Thomson (Urban Matters)" userId="e4ee39eb-9c86-4b12-819c-20665176234a" providerId="ADAL" clId="{48E8C9C6-9A64-40FE-B8FA-A51FD259D9F7}" dt="2025-06-13T15:35:17.098" v="51" actId="20577"/>
          <ac:spMkLst>
            <pc:docMk/>
            <pc:sldMk cId="1093062671" sldId="2945"/>
            <ac:spMk id="4" creationId="{8CAE38E3-CF08-FBCD-3C53-2EBE7D3445C8}"/>
          </ac:spMkLst>
        </pc:spChg>
      </pc:sldChg>
      <pc:sldChg chg="modSp mod">
        <pc:chgData name="Matt Thomson (Urban Matters)" userId="e4ee39eb-9c86-4b12-819c-20665176234a" providerId="ADAL" clId="{48E8C9C6-9A64-40FE-B8FA-A51FD259D9F7}" dt="2025-06-13T18:50:32.709" v="205" actId="20577"/>
        <pc:sldMkLst>
          <pc:docMk/>
          <pc:sldMk cId="4279736599" sldId="2949"/>
        </pc:sldMkLst>
        <pc:spChg chg="mod">
          <ac:chgData name="Matt Thomson (Urban Matters)" userId="e4ee39eb-9c86-4b12-819c-20665176234a" providerId="ADAL" clId="{48E8C9C6-9A64-40FE-B8FA-A51FD259D9F7}" dt="2025-06-13T18:50:32.709" v="205" actId="20577"/>
          <ac:spMkLst>
            <pc:docMk/>
            <pc:sldMk cId="4279736599" sldId="2949"/>
            <ac:spMk id="4" creationId="{69ABECE4-A8D3-4EC3-007D-E36DDB4FF822}"/>
          </ac:spMkLst>
        </pc:spChg>
      </pc:sldChg>
    </pc:docChg>
  </pc:docChgLst>
  <pc:docChgLst>
    <pc:chgData name="Will Volpe (Urban Matters)" userId="S::will.volpe@urbanmatters.ca::772a5387-ceae-4a10-9dab-e7bf1a4fddba" providerId="AD" clId="Web-{E4AE4E69-D859-F121-DCD6-521D943422C3}"/>
    <pc:docChg chg="mod modSld">
      <pc:chgData name="Will Volpe (Urban Matters)" userId="S::will.volpe@urbanmatters.ca::772a5387-ceae-4a10-9dab-e7bf1a4fddba" providerId="AD" clId="Web-{E4AE4E69-D859-F121-DCD6-521D943422C3}" dt="2025-06-13T02:22:13.889" v="224"/>
      <pc:docMkLst>
        <pc:docMk/>
      </pc:docMkLst>
      <pc:sldChg chg="modSp">
        <pc:chgData name="Will Volpe (Urban Matters)" userId="S::will.volpe@urbanmatters.ca::772a5387-ceae-4a10-9dab-e7bf1a4fddba" providerId="AD" clId="Web-{E4AE4E69-D859-F121-DCD6-521D943422C3}" dt="2025-06-13T02:21:40.935" v="223" actId="20577"/>
        <pc:sldMkLst>
          <pc:docMk/>
          <pc:sldMk cId="3202646423" sldId="2944"/>
        </pc:sldMkLst>
        <pc:spChg chg="mod">
          <ac:chgData name="Will Volpe (Urban Matters)" userId="S::will.volpe@urbanmatters.ca::772a5387-ceae-4a10-9dab-e7bf1a4fddba" providerId="AD" clId="Web-{E4AE4E69-D859-F121-DCD6-521D943422C3}" dt="2025-06-13T02:21:40.935" v="223" actId="20577"/>
          <ac:spMkLst>
            <pc:docMk/>
            <pc:sldMk cId="3202646423" sldId="2944"/>
            <ac:spMk id="3" creationId="{02D16AF1-DC49-F99F-72BE-C0019C769283}"/>
          </ac:spMkLst>
        </pc:spChg>
      </pc:sldChg>
    </pc:docChg>
  </pc:docChgLst>
  <pc:docChgLst>
    <pc:chgData name="Matt Thomson (Urban Matters)" userId="e4ee39eb-9c86-4b12-819c-20665176234a" providerId="ADAL" clId="{19BC5FCF-17FB-4A43-B49D-B6BFB760CDA7}"/>
    <pc:docChg chg="undo custSel addSld delSld modSld sldOrd">
      <pc:chgData name="Matt Thomson (Urban Matters)" userId="e4ee39eb-9c86-4b12-819c-20665176234a" providerId="ADAL" clId="{19BC5FCF-17FB-4A43-B49D-B6BFB760CDA7}" dt="2025-04-29T20:22:38.997" v="246" actId="20577"/>
      <pc:docMkLst>
        <pc:docMk/>
      </pc:docMkLst>
      <pc:sldChg chg="modSp mod ord">
        <pc:chgData name="Matt Thomson (Urban Matters)" userId="e4ee39eb-9c86-4b12-819c-20665176234a" providerId="ADAL" clId="{19BC5FCF-17FB-4A43-B49D-B6BFB760CDA7}" dt="2025-04-29T19:40:08.885" v="194" actId="20577"/>
        <pc:sldMkLst>
          <pc:docMk/>
          <pc:sldMk cId="3842275468" sldId="2918"/>
        </pc:sldMkLst>
        <pc:spChg chg="mod">
          <ac:chgData name="Matt Thomson (Urban Matters)" userId="e4ee39eb-9c86-4b12-819c-20665176234a" providerId="ADAL" clId="{19BC5FCF-17FB-4A43-B49D-B6BFB760CDA7}" dt="2025-04-29T19:40:08.885" v="194" actId="20577"/>
          <ac:spMkLst>
            <pc:docMk/>
            <pc:sldMk cId="3842275468" sldId="2918"/>
            <ac:spMk id="3" creationId="{15AD29AC-F604-62C1-CC78-DF21EF97BEFA}"/>
          </ac:spMkLst>
        </pc:spChg>
        <pc:spChg chg="mod">
          <ac:chgData name="Matt Thomson (Urban Matters)" userId="e4ee39eb-9c86-4b12-819c-20665176234a" providerId="ADAL" clId="{19BC5FCF-17FB-4A43-B49D-B6BFB760CDA7}" dt="2025-04-29T19:38:55.945" v="13" actId="20577"/>
          <ac:spMkLst>
            <pc:docMk/>
            <pc:sldMk cId="3842275468" sldId="2918"/>
            <ac:spMk id="8" creationId="{8C2940DE-BDD5-6958-DD25-84C1CC7783EE}"/>
          </ac:spMkLst>
        </pc:spChg>
      </pc:sldChg>
      <pc:sldChg chg="modSp mod">
        <pc:chgData name="Matt Thomson (Urban Matters)" userId="e4ee39eb-9c86-4b12-819c-20665176234a" providerId="ADAL" clId="{19BC5FCF-17FB-4A43-B49D-B6BFB760CDA7}" dt="2025-04-29T20:22:38.997" v="246" actId="20577"/>
        <pc:sldMkLst>
          <pc:docMk/>
          <pc:sldMk cId="2643063778" sldId="2926"/>
        </pc:sldMkLst>
      </pc:sldChg>
      <pc:sldChg chg="modSp mod">
        <pc:chgData name="Matt Thomson (Urban Matters)" userId="e4ee39eb-9c86-4b12-819c-20665176234a" providerId="ADAL" clId="{19BC5FCF-17FB-4A43-B49D-B6BFB760CDA7}" dt="2025-04-29T20:21:57.526" v="229" actId="20577"/>
        <pc:sldMkLst>
          <pc:docMk/>
          <pc:sldMk cId="2807892947" sldId="2930"/>
        </pc:sldMkLst>
      </pc:sldChg>
      <pc:sldChg chg="add ord">
        <pc:chgData name="Matt Thomson (Urban Matters)" userId="e4ee39eb-9c86-4b12-819c-20665176234a" providerId="ADAL" clId="{19BC5FCF-17FB-4A43-B49D-B6BFB760CDA7}" dt="2025-04-29T19:38:53.163" v="7"/>
        <pc:sldMkLst>
          <pc:docMk/>
          <pc:sldMk cId="3048676797" sldId="2936"/>
        </pc:sldMkLst>
      </pc:sldChg>
      <pc:sldChg chg="new del">
        <pc:chgData name="Matt Thomson (Urban Matters)" userId="e4ee39eb-9c86-4b12-819c-20665176234a" providerId="ADAL" clId="{19BC5FCF-17FB-4A43-B49D-B6BFB760CDA7}" dt="2025-04-29T19:38:49.814" v="4" actId="680"/>
        <pc:sldMkLst>
          <pc:docMk/>
          <pc:sldMk cId="3372049313" sldId="2936"/>
        </pc:sldMkLst>
      </pc:sldChg>
      <pc:sldChg chg="modSp add mod ord">
        <pc:chgData name="Matt Thomson (Urban Matters)" userId="e4ee39eb-9c86-4b12-819c-20665176234a" providerId="ADAL" clId="{19BC5FCF-17FB-4A43-B49D-B6BFB760CDA7}" dt="2025-04-29T19:40:26.651" v="207" actId="20577"/>
        <pc:sldMkLst>
          <pc:docMk/>
          <pc:sldMk cId="3478860587" sldId="2937"/>
        </pc:sldMkLst>
        <pc:spChg chg="mod">
          <ac:chgData name="Matt Thomson (Urban Matters)" userId="e4ee39eb-9c86-4b12-819c-20665176234a" providerId="ADAL" clId="{19BC5FCF-17FB-4A43-B49D-B6BFB760CDA7}" dt="2025-04-29T19:40:26.651" v="207" actId="20577"/>
          <ac:spMkLst>
            <pc:docMk/>
            <pc:sldMk cId="3478860587" sldId="2937"/>
            <ac:spMk id="2" creationId="{E9ACBE6E-6498-5D16-D1B6-4E67F1ADDA59}"/>
          </ac:spMkLst>
        </pc:spChg>
      </pc:sldChg>
    </pc:docChg>
  </pc:docChgLst>
  <pc:docChgLst>
    <pc:chgData name="Matt Thomson (Urban Matters)" userId="e4ee39eb-9c86-4b12-819c-20665176234a" providerId="ADAL" clId="{7A8ECB78-7E29-4DF6-8943-12ED10892924}"/>
    <pc:docChg chg="modSld">
      <pc:chgData name="Matt Thomson (Urban Matters)" userId="e4ee39eb-9c86-4b12-819c-20665176234a" providerId="ADAL" clId="{7A8ECB78-7E29-4DF6-8943-12ED10892924}" dt="2025-06-18T15:37:30.558" v="399" actId="20577"/>
      <pc:docMkLst>
        <pc:docMk/>
      </pc:docMkLst>
      <pc:sldChg chg="modSp mod">
        <pc:chgData name="Matt Thomson (Urban Matters)" userId="e4ee39eb-9c86-4b12-819c-20665176234a" providerId="ADAL" clId="{7A8ECB78-7E29-4DF6-8943-12ED10892924}" dt="2025-06-18T15:30:09.479" v="6" actId="20577"/>
        <pc:sldMkLst>
          <pc:docMk/>
          <pc:sldMk cId="3202646423" sldId="2944"/>
        </pc:sldMkLst>
        <pc:spChg chg="mod">
          <ac:chgData name="Matt Thomson (Urban Matters)" userId="e4ee39eb-9c86-4b12-819c-20665176234a" providerId="ADAL" clId="{7A8ECB78-7E29-4DF6-8943-12ED10892924}" dt="2025-06-18T15:30:09.479" v="6" actId="20577"/>
          <ac:spMkLst>
            <pc:docMk/>
            <pc:sldMk cId="3202646423" sldId="2944"/>
            <ac:spMk id="3" creationId="{02D16AF1-DC49-F99F-72BE-C0019C769283}"/>
          </ac:spMkLst>
        </pc:spChg>
      </pc:sldChg>
      <pc:sldChg chg="modSp mod">
        <pc:chgData name="Matt Thomson (Urban Matters)" userId="e4ee39eb-9c86-4b12-819c-20665176234a" providerId="ADAL" clId="{7A8ECB78-7E29-4DF6-8943-12ED10892924}" dt="2025-06-18T15:37:30.558" v="399" actId="20577"/>
        <pc:sldMkLst>
          <pc:docMk/>
          <pc:sldMk cId="1250329268" sldId="2946"/>
        </pc:sldMkLst>
        <pc:spChg chg="mod">
          <ac:chgData name="Matt Thomson (Urban Matters)" userId="e4ee39eb-9c86-4b12-819c-20665176234a" providerId="ADAL" clId="{7A8ECB78-7E29-4DF6-8943-12ED10892924}" dt="2025-06-18T15:37:30.558" v="399" actId="20577"/>
          <ac:spMkLst>
            <pc:docMk/>
            <pc:sldMk cId="1250329268" sldId="2946"/>
            <ac:spMk id="5" creationId="{B5886CE3-50AD-33EE-8ED8-FBC98BB5A3C3}"/>
          </ac:spMkLst>
        </pc:spChg>
      </pc:sldChg>
    </pc:docChg>
  </pc:docChgLst>
  <pc:docChgLst>
    <pc:chgData name="Jodee Ng" userId="8541efa9-bb37-49c3-9579-f5cf6df24c1e" providerId="ADAL" clId="{CF8806D0-09C9-49FC-8EB2-23297080C0D1}"/>
    <pc:docChg chg="undo custSel addSld delSld modSld sldOrd">
      <pc:chgData name="Jodee Ng" userId="8541efa9-bb37-49c3-9579-f5cf6df24c1e" providerId="ADAL" clId="{CF8806D0-09C9-49FC-8EB2-23297080C0D1}" dt="2025-06-13T16:56:06.205" v="4805" actId="20577"/>
      <pc:docMkLst>
        <pc:docMk/>
      </pc:docMkLst>
      <pc:sldChg chg="modSp mod">
        <pc:chgData name="Jodee Ng" userId="8541efa9-bb37-49c3-9579-f5cf6df24c1e" providerId="ADAL" clId="{CF8806D0-09C9-49FC-8EB2-23297080C0D1}" dt="2025-06-13T16:54:17.432" v="4792" actId="20577"/>
        <pc:sldMkLst>
          <pc:docMk/>
          <pc:sldMk cId="252366821" sldId="256"/>
        </pc:sldMkLst>
        <pc:spChg chg="mod">
          <ac:chgData name="Jodee Ng" userId="8541efa9-bb37-49c3-9579-f5cf6df24c1e" providerId="ADAL" clId="{CF8806D0-09C9-49FC-8EB2-23297080C0D1}" dt="2025-06-13T16:54:17.432" v="4792" actId="20577"/>
          <ac:spMkLst>
            <pc:docMk/>
            <pc:sldMk cId="252366821" sldId="256"/>
            <ac:spMk id="9" creationId="{EA58EC43-73B3-4844-AF63-0B49C2D9DC44}"/>
          </ac:spMkLst>
        </pc:spChg>
        <pc:spChg chg="mod">
          <ac:chgData name="Jodee Ng" userId="8541efa9-bb37-49c3-9579-f5cf6df24c1e" providerId="ADAL" clId="{CF8806D0-09C9-49FC-8EB2-23297080C0D1}" dt="2025-06-13T15:55:31.437" v="4111" actId="20577"/>
          <ac:spMkLst>
            <pc:docMk/>
            <pc:sldMk cId="252366821" sldId="256"/>
            <ac:spMk id="14" creationId="{B2E92DD0-0D1C-D24C-BAFC-02040F11180D}"/>
          </ac:spMkLst>
        </pc:spChg>
      </pc:sldChg>
      <pc:sldChg chg="del">
        <pc:chgData name="Jodee Ng" userId="8541efa9-bb37-49c3-9579-f5cf6df24c1e" providerId="ADAL" clId="{CF8806D0-09C9-49FC-8EB2-23297080C0D1}" dt="2025-06-12T20:50:51.519" v="389" actId="47"/>
        <pc:sldMkLst>
          <pc:docMk/>
          <pc:sldMk cId="2606196286" sldId="316"/>
        </pc:sldMkLst>
      </pc:sldChg>
      <pc:sldChg chg="modSp mod">
        <pc:chgData name="Jodee Ng" userId="8541efa9-bb37-49c3-9579-f5cf6df24c1e" providerId="ADAL" clId="{CF8806D0-09C9-49FC-8EB2-23297080C0D1}" dt="2025-06-12T23:45:58.783" v="2647" actId="20577"/>
        <pc:sldMkLst>
          <pc:docMk/>
          <pc:sldMk cId="1370882199" sldId="319"/>
        </pc:sldMkLst>
      </pc:sldChg>
      <pc:sldChg chg="modSp add del ord setBg">
        <pc:chgData name="Jodee Ng" userId="8541efa9-bb37-49c3-9579-f5cf6df24c1e" providerId="ADAL" clId="{CF8806D0-09C9-49FC-8EB2-23297080C0D1}" dt="2025-06-12T23:56:38.836" v="2949" actId="47"/>
        <pc:sldMkLst>
          <pc:docMk/>
          <pc:sldMk cId="2027967440" sldId="323"/>
        </pc:sldMkLst>
      </pc:sldChg>
      <pc:sldChg chg="del">
        <pc:chgData name="Jodee Ng" userId="8541efa9-bb37-49c3-9579-f5cf6df24c1e" providerId="ADAL" clId="{CF8806D0-09C9-49FC-8EB2-23297080C0D1}" dt="2025-06-12T20:50:51.519" v="389" actId="47"/>
        <pc:sldMkLst>
          <pc:docMk/>
          <pc:sldMk cId="3444977716" sldId="2911"/>
        </pc:sldMkLst>
      </pc:sldChg>
      <pc:sldChg chg="del">
        <pc:chgData name="Jodee Ng" userId="8541efa9-bb37-49c3-9579-f5cf6df24c1e" providerId="ADAL" clId="{CF8806D0-09C9-49FC-8EB2-23297080C0D1}" dt="2025-06-12T20:59:49.974" v="392" actId="47"/>
        <pc:sldMkLst>
          <pc:docMk/>
          <pc:sldMk cId="2210135914" sldId="2912"/>
        </pc:sldMkLst>
      </pc:sldChg>
      <pc:sldChg chg="del">
        <pc:chgData name="Jodee Ng" userId="8541efa9-bb37-49c3-9579-f5cf6df24c1e" providerId="ADAL" clId="{CF8806D0-09C9-49FC-8EB2-23297080C0D1}" dt="2025-06-12T20:50:46.868" v="388" actId="47"/>
        <pc:sldMkLst>
          <pc:docMk/>
          <pc:sldMk cId="489026658" sldId="2915"/>
        </pc:sldMkLst>
      </pc:sldChg>
      <pc:sldChg chg="del">
        <pc:chgData name="Jodee Ng" userId="8541efa9-bb37-49c3-9579-f5cf6df24c1e" providerId="ADAL" clId="{CF8806D0-09C9-49FC-8EB2-23297080C0D1}" dt="2025-06-12T20:50:46.868" v="388" actId="47"/>
        <pc:sldMkLst>
          <pc:docMk/>
          <pc:sldMk cId="3341253363" sldId="2916"/>
        </pc:sldMkLst>
      </pc:sldChg>
      <pc:sldChg chg="del">
        <pc:chgData name="Jodee Ng" userId="8541efa9-bb37-49c3-9579-f5cf6df24c1e" providerId="ADAL" clId="{CF8806D0-09C9-49FC-8EB2-23297080C0D1}" dt="2025-06-12T20:50:46.868" v="388" actId="47"/>
        <pc:sldMkLst>
          <pc:docMk/>
          <pc:sldMk cId="638576347" sldId="2917"/>
        </pc:sldMkLst>
      </pc:sldChg>
      <pc:sldChg chg="modSp mod">
        <pc:chgData name="Jodee Ng" userId="8541efa9-bb37-49c3-9579-f5cf6df24c1e" providerId="ADAL" clId="{CF8806D0-09C9-49FC-8EB2-23297080C0D1}" dt="2025-06-13T16:56:06.205" v="4805" actId="20577"/>
        <pc:sldMkLst>
          <pc:docMk/>
          <pc:sldMk cId="3842275468" sldId="2918"/>
        </pc:sldMkLst>
        <pc:spChg chg="mod">
          <ac:chgData name="Jodee Ng" userId="8541efa9-bb37-49c3-9579-f5cf6df24c1e" providerId="ADAL" clId="{CF8806D0-09C9-49FC-8EB2-23297080C0D1}" dt="2025-06-13T16:56:06.205" v="4805" actId="20577"/>
          <ac:spMkLst>
            <pc:docMk/>
            <pc:sldMk cId="3842275468" sldId="2918"/>
            <ac:spMk id="3" creationId="{15AD29AC-F604-62C1-CC78-DF21EF97BEFA}"/>
          </ac:spMkLst>
        </pc:spChg>
        <pc:spChg chg="mod">
          <ac:chgData name="Jodee Ng" userId="8541efa9-bb37-49c3-9579-f5cf6df24c1e" providerId="ADAL" clId="{CF8806D0-09C9-49FC-8EB2-23297080C0D1}" dt="2025-06-13T16:03:15.538" v="4118" actId="20577"/>
          <ac:spMkLst>
            <pc:docMk/>
            <pc:sldMk cId="3842275468" sldId="2918"/>
            <ac:spMk id="8" creationId="{8C2940DE-BDD5-6958-DD25-84C1CC7783EE}"/>
          </ac:spMkLst>
        </pc:spChg>
      </pc:sldChg>
      <pc:sldChg chg="del">
        <pc:chgData name="Jodee Ng" userId="8541efa9-bb37-49c3-9579-f5cf6df24c1e" providerId="ADAL" clId="{CF8806D0-09C9-49FC-8EB2-23297080C0D1}" dt="2025-06-12T20:59:48.074" v="390" actId="47"/>
        <pc:sldMkLst>
          <pc:docMk/>
          <pc:sldMk cId="2938569094" sldId="2919"/>
        </pc:sldMkLst>
      </pc:sldChg>
      <pc:sldChg chg="del">
        <pc:chgData name="Jodee Ng" userId="8541efa9-bb37-49c3-9579-f5cf6df24c1e" providerId="ADAL" clId="{CF8806D0-09C9-49FC-8EB2-23297080C0D1}" dt="2025-06-12T20:59:51.031" v="393" actId="47"/>
        <pc:sldMkLst>
          <pc:docMk/>
          <pc:sldMk cId="1898847974" sldId="2920"/>
        </pc:sldMkLst>
      </pc:sldChg>
      <pc:sldChg chg="addSp modSp mod ord modShow">
        <pc:chgData name="Jodee Ng" userId="8541efa9-bb37-49c3-9579-f5cf6df24c1e" providerId="ADAL" clId="{CF8806D0-09C9-49FC-8EB2-23297080C0D1}" dt="2025-06-13T15:55:14.940" v="4109" actId="113"/>
        <pc:sldMkLst>
          <pc:docMk/>
          <pc:sldMk cId="459236501" sldId="2921"/>
        </pc:sldMkLst>
      </pc:sldChg>
      <pc:sldChg chg="del">
        <pc:chgData name="Jodee Ng" userId="8541efa9-bb37-49c3-9579-f5cf6df24c1e" providerId="ADAL" clId="{CF8806D0-09C9-49FC-8EB2-23297080C0D1}" dt="2025-06-12T20:50:46.868" v="388" actId="47"/>
        <pc:sldMkLst>
          <pc:docMk/>
          <pc:sldMk cId="1423281996" sldId="2922"/>
        </pc:sldMkLst>
      </pc:sldChg>
      <pc:sldChg chg="del">
        <pc:chgData name="Jodee Ng" userId="8541efa9-bb37-49c3-9579-f5cf6df24c1e" providerId="ADAL" clId="{CF8806D0-09C9-49FC-8EB2-23297080C0D1}" dt="2025-06-12T20:50:51.519" v="389" actId="47"/>
        <pc:sldMkLst>
          <pc:docMk/>
          <pc:sldMk cId="3106936474" sldId="2923"/>
        </pc:sldMkLst>
      </pc:sldChg>
      <pc:sldChg chg="del">
        <pc:chgData name="Jodee Ng" userId="8541efa9-bb37-49c3-9579-f5cf6df24c1e" providerId="ADAL" clId="{CF8806D0-09C9-49FC-8EB2-23297080C0D1}" dt="2025-06-12T20:50:51.519" v="389" actId="47"/>
        <pc:sldMkLst>
          <pc:docMk/>
          <pc:sldMk cId="2643063778" sldId="2926"/>
        </pc:sldMkLst>
      </pc:sldChg>
      <pc:sldChg chg="del">
        <pc:chgData name="Jodee Ng" userId="8541efa9-bb37-49c3-9579-f5cf6df24c1e" providerId="ADAL" clId="{CF8806D0-09C9-49FC-8EB2-23297080C0D1}" dt="2025-06-12T20:50:46.868" v="388" actId="47"/>
        <pc:sldMkLst>
          <pc:docMk/>
          <pc:sldMk cId="2723419716" sldId="2927"/>
        </pc:sldMkLst>
      </pc:sldChg>
      <pc:sldChg chg="del">
        <pc:chgData name="Jodee Ng" userId="8541efa9-bb37-49c3-9579-f5cf6df24c1e" providerId="ADAL" clId="{CF8806D0-09C9-49FC-8EB2-23297080C0D1}" dt="2025-06-12T20:59:49.006" v="391" actId="47"/>
        <pc:sldMkLst>
          <pc:docMk/>
          <pc:sldMk cId="1432030740" sldId="2928"/>
        </pc:sldMkLst>
      </pc:sldChg>
      <pc:sldChg chg="del">
        <pc:chgData name="Jodee Ng" userId="8541efa9-bb37-49c3-9579-f5cf6df24c1e" providerId="ADAL" clId="{CF8806D0-09C9-49FC-8EB2-23297080C0D1}" dt="2025-06-12T20:50:46.868" v="388" actId="47"/>
        <pc:sldMkLst>
          <pc:docMk/>
          <pc:sldMk cId="1920855419" sldId="2929"/>
        </pc:sldMkLst>
      </pc:sldChg>
      <pc:sldChg chg="del">
        <pc:chgData name="Jodee Ng" userId="8541efa9-bb37-49c3-9579-f5cf6df24c1e" providerId="ADAL" clId="{CF8806D0-09C9-49FC-8EB2-23297080C0D1}" dt="2025-06-12T20:50:51.519" v="389" actId="47"/>
        <pc:sldMkLst>
          <pc:docMk/>
          <pc:sldMk cId="2807892947" sldId="2930"/>
        </pc:sldMkLst>
      </pc:sldChg>
      <pc:sldChg chg="del">
        <pc:chgData name="Jodee Ng" userId="8541efa9-bb37-49c3-9579-f5cf6df24c1e" providerId="ADAL" clId="{CF8806D0-09C9-49FC-8EB2-23297080C0D1}" dt="2025-06-12T20:50:46.868" v="388" actId="47"/>
        <pc:sldMkLst>
          <pc:docMk/>
          <pc:sldMk cId="2530564383" sldId="2931"/>
        </pc:sldMkLst>
      </pc:sldChg>
      <pc:sldChg chg="del">
        <pc:chgData name="Jodee Ng" userId="8541efa9-bb37-49c3-9579-f5cf6df24c1e" providerId="ADAL" clId="{CF8806D0-09C9-49FC-8EB2-23297080C0D1}" dt="2025-06-12T20:50:46.868" v="388" actId="47"/>
        <pc:sldMkLst>
          <pc:docMk/>
          <pc:sldMk cId="106250030" sldId="2932"/>
        </pc:sldMkLst>
      </pc:sldChg>
      <pc:sldChg chg="del">
        <pc:chgData name="Jodee Ng" userId="8541efa9-bb37-49c3-9579-f5cf6df24c1e" providerId="ADAL" clId="{CF8806D0-09C9-49FC-8EB2-23297080C0D1}" dt="2025-06-12T20:50:46.868" v="388" actId="47"/>
        <pc:sldMkLst>
          <pc:docMk/>
          <pc:sldMk cId="3298531268" sldId="2933"/>
        </pc:sldMkLst>
      </pc:sldChg>
      <pc:sldChg chg="addSp delSp modSp mod ord">
        <pc:chgData name="Jodee Ng" userId="8541efa9-bb37-49c3-9579-f5cf6df24c1e" providerId="ADAL" clId="{CF8806D0-09C9-49FC-8EB2-23297080C0D1}" dt="2025-06-13T16:55:12.060" v="4795" actId="14100"/>
        <pc:sldMkLst>
          <pc:docMk/>
          <pc:sldMk cId="838055449" sldId="2935"/>
        </pc:sldMkLst>
        <pc:spChg chg="add mod">
          <ac:chgData name="Jodee Ng" userId="8541efa9-bb37-49c3-9579-f5cf6df24c1e" providerId="ADAL" clId="{CF8806D0-09C9-49FC-8EB2-23297080C0D1}" dt="2025-06-13T16:55:12.060" v="4795" actId="14100"/>
          <ac:spMkLst>
            <pc:docMk/>
            <pc:sldMk cId="838055449" sldId="2935"/>
            <ac:spMk id="4" creationId="{6748C8F3-7C18-7A3C-349C-128D880CF348}"/>
          </ac:spMkLst>
        </pc:spChg>
        <pc:spChg chg="mod">
          <ac:chgData name="Jodee Ng" userId="8541efa9-bb37-49c3-9579-f5cf6df24c1e" providerId="ADAL" clId="{CF8806D0-09C9-49FC-8EB2-23297080C0D1}" dt="2025-06-12T22:14:18.047" v="1099" actId="20577"/>
          <ac:spMkLst>
            <pc:docMk/>
            <pc:sldMk cId="838055449" sldId="2935"/>
            <ac:spMk id="8" creationId="{81379C02-11A5-8061-6CB3-42E8B51B0699}"/>
          </ac:spMkLst>
        </pc:spChg>
        <pc:spChg chg="add mod">
          <ac:chgData name="Jodee Ng" userId="8541efa9-bb37-49c3-9579-f5cf6df24c1e" providerId="ADAL" clId="{CF8806D0-09C9-49FC-8EB2-23297080C0D1}" dt="2025-06-13T16:52:43.823" v="4767" actId="1076"/>
          <ac:spMkLst>
            <pc:docMk/>
            <pc:sldMk cId="838055449" sldId="2935"/>
            <ac:spMk id="12" creationId="{D5BF5CF3-E97C-88A9-B82A-DCD07E61A2DB}"/>
          </ac:spMkLst>
        </pc:spChg>
        <pc:graphicFrameChg chg="add mod modGraphic">
          <ac:chgData name="Jodee Ng" userId="8541efa9-bb37-49c3-9579-f5cf6df24c1e" providerId="ADAL" clId="{CF8806D0-09C9-49FC-8EB2-23297080C0D1}" dt="2025-06-13T15:53:41.556" v="4046" actId="14100"/>
          <ac:graphicFrameMkLst>
            <pc:docMk/>
            <pc:sldMk cId="838055449" sldId="2935"/>
            <ac:graphicFrameMk id="9" creationId="{4A33AAF2-01A5-23BE-308C-1E2A32DFE88A}"/>
          </ac:graphicFrameMkLst>
        </pc:graphicFrameChg>
      </pc:sldChg>
      <pc:sldChg chg="addSp delSp modSp mod">
        <pc:chgData name="Jodee Ng" userId="8541efa9-bb37-49c3-9579-f5cf6df24c1e" providerId="ADAL" clId="{CF8806D0-09C9-49FC-8EB2-23297080C0D1}" dt="2025-06-13T16:55:47.058" v="4801" actId="1076"/>
        <pc:sldMkLst>
          <pc:docMk/>
          <pc:sldMk cId="3048676797" sldId="2936"/>
        </pc:sldMkLst>
        <pc:spChg chg="mod">
          <ac:chgData name="Jodee Ng" userId="8541efa9-bb37-49c3-9579-f5cf6df24c1e" providerId="ADAL" clId="{CF8806D0-09C9-49FC-8EB2-23297080C0D1}" dt="2025-06-12T21:15:47.195" v="432" actId="20577"/>
          <ac:spMkLst>
            <pc:docMk/>
            <pc:sldMk cId="3048676797" sldId="2936"/>
            <ac:spMk id="3" creationId="{21C5519F-BB93-770D-0286-2C1EBE76B9CB}"/>
          </ac:spMkLst>
        </pc:spChg>
        <pc:spChg chg="add mod">
          <ac:chgData name="Jodee Ng" userId="8541efa9-bb37-49c3-9579-f5cf6df24c1e" providerId="ADAL" clId="{CF8806D0-09C9-49FC-8EB2-23297080C0D1}" dt="2025-06-12T23:54:45.546" v="2948" actId="1076"/>
          <ac:spMkLst>
            <pc:docMk/>
            <pc:sldMk cId="3048676797" sldId="2936"/>
            <ac:spMk id="6" creationId="{D1219D76-C356-944C-89A3-0FD583CD7EA2}"/>
          </ac:spMkLst>
        </pc:spChg>
        <pc:spChg chg="mod">
          <ac:chgData name="Jodee Ng" userId="8541efa9-bb37-49c3-9579-f5cf6df24c1e" providerId="ADAL" clId="{CF8806D0-09C9-49FC-8EB2-23297080C0D1}" dt="2025-06-12T23:56:59.579" v="2957" actId="20577"/>
          <ac:spMkLst>
            <pc:docMk/>
            <pc:sldMk cId="3048676797" sldId="2936"/>
            <ac:spMk id="8" creationId="{E6DAC1C0-AEFD-4DE6-F260-421A75665011}"/>
          </ac:spMkLst>
        </pc:spChg>
        <pc:picChg chg="add mod">
          <ac:chgData name="Jodee Ng" userId="8541efa9-bb37-49c3-9579-f5cf6df24c1e" providerId="ADAL" clId="{CF8806D0-09C9-49FC-8EB2-23297080C0D1}" dt="2025-06-13T16:55:47.058" v="4801" actId="1076"/>
          <ac:picMkLst>
            <pc:docMk/>
            <pc:sldMk cId="3048676797" sldId="2936"/>
            <ac:picMk id="5" creationId="{E0EF2B6A-7A78-D472-9A0C-651748536D91}"/>
          </ac:picMkLst>
        </pc:picChg>
      </pc:sldChg>
      <pc:sldChg chg="modSp mod ord">
        <pc:chgData name="Jodee Ng" userId="8541efa9-bb37-49c3-9579-f5cf6df24c1e" providerId="ADAL" clId="{CF8806D0-09C9-49FC-8EB2-23297080C0D1}" dt="2025-06-12T23:50:12.176" v="2851" actId="20577"/>
        <pc:sldMkLst>
          <pc:docMk/>
          <pc:sldMk cId="3478860587" sldId="2937"/>
        </pc:sldMkLst>
        <pc:spChg chg="mod">
          <ac:chgData name="Jodee Ng" userId="8541efa9-bb37-49c3-9579-f5cf6df24c1e" providerId="ADAL" clId="{CF8806D0-09C9-49FC-8EB2-23297080C0D1}" dt="2025-06-12T23:50:12.176" v="2851" actId="20577"/>
          <ac:spMkLst>
            <pc:docMk/>
            <pc:sldMk cId="3478860587" sldId="2937"/>
            <ac:spMk id="2" creationId="{E9ACBE6E-6498-5D16-D1B6-4E67F1ADDA59}"/>
          </ac:spMkLst>
        </pc:spChg>
      </pc:sldChg>
      <pc:sldChg chg="add del">
        <pc:chgData name="Jodee Ng" userId="8541efa9-bb37-49c3-9579-f5cf6df24c1e" providerId="ADAL" clId="{CF8806D0-09C9-49FC-8EB2-23297080C0D1}" dt="2025-06-12T21:16:35.761" v="485" actId="47"/>
        <pc:sldMkLst>
          <pc:docMk/>
          <pc:sldMk cId="1364655573" sldId="2938"/>
        </pc:sldMkLst>
      </pc:sldChg>
      <pc:sldChg chg="modSp add mod">
        <pc:chgData name="Jodee Ng" userId="8541efa9-bb37-49c3-9579-f5cf6df24c1e" providerId="ADAL" clId="{CF8806D0-09C9-49FC-8EB2-23297080C0D1}" dt="2025-06-13T16:53:36.624" v="4779" actId="20577"/>
        <pc:sldMkLst>
          <pc:docMk/>
          <pc:sldMk cId="4155233320" sldId="2939"/>
        </pc:sldMkLst>
        <pc:spChg chg="mod">
          <ac:chgData name="Jodee Ng" userId="8541efa9-bb37-49c3-9579-f5cf6df24c1e" providerId="ADAL" clId="{CF8806D0-09C9-49FC-8EB2-23297080C0D1}" dt="2025-06-13T16:53:36.624" v="4779" actId="20577"/>
          <ac:spMkLst>
            <pc:docMk/>
            <pc:sldMk cId="4155233320" sldId="2939"/>
            <ac:spMk id="3" creationId="{6B640298-CF37-C352-C20B-23D4B82C69F2}"/>
          </ac:spMkLst>
        </pc:spChg>
        <pc:spChg chg="mod">
          <ac:chgData name="Jodee Ng" userId="8541efa9-bb37-49c3-9579-f5cf6df24c1e" providerId="ADAL" clId="{CF8806D0-09C9-49FC-8EB2-23297080C0D1}" dt="2025-06-13T16:05:33.041" v="4147" actId="27636"/>
          <ac:spMkLst>
            <pc:docMk/>
            <pc:sldMk cId="4155233320" sldId="2939"/>
            <ac:spMk id="8" creationId="{0A92EEEB-DAF6-E159-AA59-ECFACF7C0857}"/>
          </ac:spMkLst>
        </pc:spChg>
      </pc:sldChg>
      <pc:sldChg chg="modSp mod ord">
        <pc:chgData name="Jodee Ng" userId="8541efa9-bb37-49c3-9579-f5cf6df24c1e" providerId="ADAL" clId="{CF8806D0-09C9-49FC-8EB2-23297080C0D1}" dt="2025-06-12T23:50:25.258" v="2873" actId="20577"/>
        <pc:sldMkLst>
          <pc:docMk/>
          <pc:sldMk cId="2324066433" sldId="2940"/>
        </pc:sldMkLst>
        <pc:spChg chg="mod">
          <ac:chgData name="Jodee Ng" userId="8541efa9-bb37-49c3-9579-f5cf6df24c1e" providerId="ADAL" clId="{CF8806D0-09C9-49FC-8EB2-23297080C0D1}" dt="2025-06-12T23:50:25.258" v="2873" actId="20577"/>
          <ac:spMkLst>
            <pc:docMk/>
            <pc:sldMk cId="2324066433" sldId="2940"/>
            <ac:spMk id="8" creationId="{32220983-9719-B49D-9A1A-A6DFD328707B}"/>
          </ac:spMkLst>
        </pc:spChg>
      </pc:sldChg>
      <pc:sldChg chg="addSp delSp modSp add mod">
        <pc:chgData name="Jodee Ng" userId="8541efa9-bb37-49c3-9579-f5cf6df24c1e" providerId="ADAL" clId="{CF8806D0-09C9-49FC-8EB2-23297080C0D1}" dt="2025-06-13T16:55:23.405" v="4798" actId="14100"/>
        <pc:sldMkLst>
          <pc:docMk/>
          <pc:sldMk cId="3885975321" sldId="2941"/>
        </pc:sldMkLst>
        <pc:spChg chg="mod">
          <ac:chgData name="Jodee Ng" userId="8541efa9-bb37-49c3-9579-f5cf6df24c1e" providerId="ADAL" clId="{CF8806D0-09C9-49FC-8EB2-23297080C0D1}" dt="2025-06-13T00:49:00.336" v="3550" actId="1076"/>
          <ac:spMkLst>
            <pc:docMk/>
            <pc:sldMk cId="3885975321" sldId="2941"/>
            <ac:spMk id="4" creationId="{16693D4F-A301-DA56-D930-0B12F448A519}"/>
          </ac:spMkLst>
        </pc:spChg>
        <pc:spChg chg="add mod">
          <ac:chgData name="Jodee Ng" userId="8541efa9-bb37-49c3-9579-f5cf6df24c1e" providerId="ADAL" clId="{CF8806D0-09C9-49FC-8EB2-23297080C0D1}" dt="2025-06-13T16:55:23.405" v="4798" actId="14100"/>
          <ac:spMkLst>
            <pc:docMk/>
            <pc:sldMk cId="3885975321" sldId="2941"/>
            <ac:spMk id="12" creationId="{82F75D26-30CA-BC35-1F48-9D027B75FF19}"/>
          </ac:spMkLst>
        </pc:spChg>
        <pc:spChg chg="add mod">
          <ac:chgData name="Jodee Ng" userId="8541efa9-bb37-49c3-9579-f5cf6df24c1e" providerId="ADAL" clId="{CF8806D0-09C9-49FC-8EB2-23297080C0D1}" dt="2025-06-13T15:52:09.331" v="4039" actId="1076"/>
          <ac:spMkLst>
            <pc:docMk/>
            <pc:sldMk cId="3885975321" sldId="2941"/>
            <ac:spMk id="15" creationId="{D2EB673F-59B1-3E8A-D00E-33EA1B3D125D}"/>
          </ac:spMkLst>
        </pc:spChg>
        <pc:graphicFrameChg chg="add mod">
          <ac:chgData name="Jodee Ng" userId="8541efa9-bb37-49c3-9579-f5cf6df24c1e" providerId="ADAL" clId="{CF8806D0-09C9-49FC-8EB2-23297080C0D1}" dt="2025-06-13T16:46:58.797" v="4318" actId="14100"/>
          <ac:graphicFrameMkLst>
            <pc:docMk/>
            <pc:sldMk cId="3885975321" sldId="2941"/>
            <ac:graphicFrameMk id="3" creationId="{5640909D-9DCB-9896-FBCC-E6A0EA9686BB}"/>
          </ac:graphicFrameMkLst>
        </pc:graphicFrameChg>
        <pc:cxnChg chg="add mod">
          <ac:chgData name="Jodee Ng" userId="8541efa9-bb37-49c3-9579-f5cf6df24c1e" providerId="ADAL" clId="{CF8806D0-09C9-49FC-8EB2-23297080C0D1}" dt="2025-06-13T15:53:05.161" v="4043" actId="208"/>
          <ac:cxnSpMkLst>
            <pc:docMk/>
            <pc:sldMk cId="3885975321" sldId="2941"/>
            <ac:cxnSpMk id="6" creationId="{F4B154B9-148D-E6A0-372B-16DCBBE1D34D}"/>
          </ac:cxnSpMkLst>
        </pc:cxnChg>
        <pc:cxnChg chg="add mod">
          <ac:chgData name="Jodee Ng" userId="8541efa9-bb37-49c3-9579-f5cf6df24c1e" providerId="ADAL" clId="{CF8806D0-09C9-49FC-8EB2-23297080C0D1}" dt="2025-06-13T15:53:05.161" v="4043" actId="208"/>
          <ac:cxnSpMkLst>
            <pc:docMk/>
            <pc:sldMk cId="3885975321" sldId="2941"/>
            <ac:cxnSpMk id="14" creationId="{1483F6AD-B288-5E18-7FDA-193998A08B56}"/>
          </ac:cxnSpMkLst>
        </pc:cxnChg>
      </pc:sldChg>
      <pc:sldChg chg="ord">
        <pc:chgData name="Jodee Ng" userId="8541efa9-bb37-49c3-9579-f5cf6df24c1e" providerId="ADAL" clId="{CF8806D0-09C9-49FC-8EB2-23297080C0D1}" dt="2025-06-12T23:40:55.758" v="2268"/>
        <pc:sldMkLst>
          <pc:docMk/>
          <pc:sldMk cId="2453036910" sldId="2943"/>
        </pc:sldMkLst>
      </pc:sldChg>
      <pc:sldChg chg="addSp delSp modSp add del mod">
        <pc:chgData name="Jodee Ng" userId="8541efa9-bb37-49c3-9579-f5cf6df24c1e" providerId="ADAL" clId="{CF8806D0-09C9-49FC-8EB2-23297080C0D1}" dt="2025-06-12T22:45:44.036" v="1856" actId="47"/>
        <pc:sldMkLst>
          <pc:docMk/>
          <pc:sldMk cId="2397441905" sldId="2944"/>
        </pc:sldMkLst>
      </pc:sldChg>
      <pc:sldChg chg="modSp add mod">
        <pc:chgData name="Jodee Ng" userId="8541efa9-bb37-49c3-9579-f5cf6df24c1e" providerId="ADAL" clId="{CF8806D0-09C9-49FC-8EB2-23297080C0D1}" dt="2025-06-13T16:10:54.905" v="4166" actId="20577"/>
        <pc:sldMkLst>
          <pc:docMk/>
          <pc:sldMk cId="3202646423" sldId="2944"/>
        </pc:sldMkLst>
        <pc:spChg chg="mod">
          <ac:chgData name="Jodee Ng" userId="8541efa9-bb37-49c3-9579-f5cf6df24c1e" providerId="ADAL" clId="{CF8806D0-09C9-49FC-8EB2-23297080C0D1}" dt="2025-06-13T16:10:54.905" v="4166" actId="20577"/>
          <ac:spMkLst>
            <pc:docMk/>
            <pc:sldMk cId="3202646423" sldId="2944"/>
            <ac:spMk id="3" creationId="{02D16AF1-DC49-F99F-72BE-C0019C769283}"/>
          </ac:spMkLst>
        </pc:spChg>
        <pc:spChg chg="mod">
          <ac:chgData name="Jodee Ng" userId="8541efa9-bb37-49c3-9579-f5cf6df24c1e" providerId="ADAL" clId="{CF8806D0-09C9-49FC-8EB2-23297080C0D1}" dt="2025-06-12T23:44:29.842" v="2608" actId="20577"/>
          <ac:spMkLst>
            <pc:docMk/>
            <pc:sldMk cId="3202646423" sldId="2944"/>
            <ac:spMk id="8" creationId="{FC9EEE35-1B11-3D20-4F9E-7F04569A33AE}"/>
          </ac:spMkLst>
        </pc:spChg>
      </pc:sldChg>
      <pc:sldChg chg="modSp add del mod">
        <pc:chgData name="Jodee Ng" userId="8541efa9-bb37-49c3-9579-f5cf6df24c1e" providerId="ADAL" clId="{CF8806D0-09C9-49FC-8EB2-23297080C0D1}" dt="2025-06-12T23:41:42.366" v="2303" actId="47"/>
        <pc:sldMkLst>
          <pc:docMk/>
          <pc:sldMk cId="3613390393" sldId="2944"/>
        </pc:sldMkLst>
      </pc:sldChg>
      <pc:sldChg chg="addSp modSp add del mod setBg modClrScheme chgLayout">
        <pc:chgData name="Jodee Ng" userId="8541efa9-bb37-49c3-9579-f5cf6df24c1e" providerId="ADAL" clId="{CF8806D0-09C9-49FC-8EB2-23297080C0D1}" dt="2025-06-12T23:46:04.141" v="2649" actId="47"/>
        <pc:sldMkLst>
          <pc:docMk/>
          <pc:sldMk cId="69105751" sldId="2945"/>
        </pc:sldMkLst>
      </pc:sldChg>
      <pc:sldChg chg="modSp add del mod">
        <pc:chgData name="Jodee Ng" userId="8541efa9-bb37-49c3-9579-f5cf6df24c1e" providerId="ADAL" clId="{CF8806D0-09C9-49FC-8EB2-23297080C0D1}" dt="2025-06-12T23:45:40.063" v="2624" actId="47"/>
        <pc:sldMkLst>
          <pc:docMk/>
          <pc:sldMk cId="484639364" sldId="2945"/>
        </pc:sldMkLst>
      </pc:sldChg>
      <pc:sldChg chg="add del">
        <pc:chgData name="Jodee Ng" userId="8541efa9-bb37-49c3-9579-f5cf6df24c1e" providerId="ADAL" clId="{CF8806D0-09C9-49FC-8EB2-23297080C0D1}" dt="2025-06-12T23:46:16.932" v="2657"/>
        <pc:sldMkLst>
          <pc:docMk/>
          <pc:sldMk cId="1057092229" sldId="2945"/>
        </pc:sldMkLst>
      </pc:sldChg>
      <pc:sldChg chg="modSp add mod ord">
        <pc:chgData name="Jodee Ng" userId="8541efa9-bb37-49c3-9579-f5cf6df24c1e" providerId="ADAL" clId="{CF8806D0-09C9-49FC-8EB2-23297080C0D1}" dt="2025-06-12T23:46:30.214" v="2671" actId="20577"/>
        <pc:sldMkLst>
          <pc:docMk/>
          <pc:sldMk cId="1093062671" sldId="2945"/>
        </pc:sldMkLst>
        <pc:spChg chg="mod">
          <ac:chgData name="Jodee Ng" userId="8541efa9-bb37-49c3-9579-f5cf6df24c1e" providerId="ADAL" clId="{CF8806D0-09C9-49FC-8EB2-23297080C0D1}" dt="2025-06-12T23:46:30.214" v="2671" actId="20577"/>
          <ac:spMkLst>
            <pc:docMk/>
            <pc:sldMk cId="1093062671" sldId="2945"/>
            <ac:spMk id="4" creationId="{8CAE38E3-CF08-FBCD-3C53-2EBE7D3445C8}"/>
          </ac:spMkLst>
        </pc:spChg>
      </pc:sldChg>
      <pc:sldChg chg="add del">
        <pc:chgData name="Jodee Ng" userId="8541efa9-bb37-49c3-9579-f5cf6df24c1e" providerId="ADAL" clId="{CF8806D0-09C9-49FC-8EB2-23297080C0D1}" dt="2025-06-12T23:46:13.122" v="2655"/>
        <pc:sldMkLst>
          <pc:docMk/>
          <pc:sldMk cId="1638292685" sldId="2945"/>
        </pc:sldMkLst>
      </pc:sldChg>
      <pc:sldChg chg="add del">
        <pc:chgData name="Jodee Ng" userId="8541efa9-bb37-49c3-9579-f5cf6df24c1e" providerId="ADAL" clId="{CF8806D0-09C9-49FC-8EB2-23297080C0D1}" dt="2025-06-12T23:46:24.649" v="2659"/>
        <pc:sldMkLst>
          <pc:docMk/>
          <pc:sldMk cId="3846918999" sldId="2945"/>
        </pc:sldMkLst>
      </pc:sldChg>
      <pc:sldChg chg="add del">
        <pc:chgData name="Jodee Ng" userId="8541efa9-bb37-49c3-9579-f5cf6df24c1e" providerId="ADAL" clId="{CF8806D0-09C9-49FC-8EB2-23297080C0D1}" dt="2025-06-12T23:46:07.574" v="2651"/>
        <pc:sldMkLst>
          <pc:docMk/>
          <pc:sldMk cId="3950385063" sldId="2945"/>
        </pc:sldMkLst>
      </pc:sldChg>
      <pc:sldChg chg="add del">
        <pc:chgData name="Jodee Ng" userId="8541efa9-bb37-49c3-9579-f5cf6df24c1e" providerId="ADAL" clId="{CF8806D0-09C9-49FC-8EB2-23297080C0D1}" dt="2025-06-12T23:46:10.387" v="2653"/>
        <pc:sldMkLst>
          <pc:docMk/>
          <pc:sldMk cId="4181116392" sldId="2945"/>
        </pc:sldMkLst>
      </pc:sldChg>
      <pc:sldChg chg="addSp delSp modSp add mod">
        <pc:chgData name="Jodee Ng" userId="8541efa9-bb37-49c3-9579-f5cf6df24c1e" providerId="ADAL" clId="{CF8806D0-09C9-49FC-8EB2-23297080C0D1}" dt="2025-06-13T16:31:35.004" v="4234" actId="14100"/>
        <pc:sldMkLst>
          <pc:docMk/>
          <pc:sldMk cId="1250329268" sldId="2946"/>
        </pc:sldMkLst>
        <pc:spChg chg="add mod">
          <ac:chgData name="Jodee Ng" userId="8541efa9-bb37-49c3-9579-f5cf6df24c1e" providerId="ADAL" clId="{CF8806D0-09C9-49FC-8EB2-23297080C0D1}" dt="2025-06-13T16:31:35.004" v="4234" actId="14100"/>
          <ac:spMkLst>
            <pc:docMk/>
            <pc:sldMk cId="1250329268" sldId="2946"/>
            <ac:spMk id="5" creationId="{B5886CE3-50AD-33EE-8ED8-FBC98BB5A3C3}"/>
          </ac:spMkLst>
        </pc:spChg>
        <pc:spChg chg="mod">
          <ac:chgData name="Jodee Ng" userId="8541efa9-bb37-49c3-9579-f5cf6df24c1e" providerId="ADAL" clId="{CF8806D0-09C9-49FC-8EB2-23297080C0D1}" dt="2025-06-13T00:02:46.723" v="3088" actId="20577"/>
          <ac:spMkLst>
            <pc:docMk/>
            <pc:sldMk cId="1250329268" sldId="2946"/>
            <ac:spMk id="8" creationId="{FE71B26D-676E-252C-DF75-08B2EE26717D}"/>
          </ac:spMkLst>
        </pc:spChg>
      </pc:sldChg>
      <pc:sldChg chg="delSp modSp add mod">
        <pc:chgData name="Jodee Ng" userId="8541efa9-bb37-49c3-9579-f5cf6df24c1e" providerId="ADAL" clId="{CF8806D0-09C9-49FC-8EB2-23297080C0D1}" dt="2025-06-13T16:51:16.061" v="4766" actId="20577"/>
        <pc:sldMkLst>
          <pc:docMk/>
          <pc:sldMk cId="3046192687" sldId="2947"/>
        </pc:sldMkLst>
        <pc:spChg chg="mod">
          <ac:chgData name="Jodee Ng" userId="8541efa9-bb37-49c3-9579-f5cf6df24c1e" providerId="ADAL" clId="{CF8806D0-09C9-49FC-8EB2-23297080C0D1}" dt="2025-06-13T16:51:16.061" v="4766" actId="20577"/>
          <ac:spMkLst>
            <pc:docMk/>
            <pc:sldMk cId="3046192687" sldId="2947"/>
            <ac:spMk id="4" creationId="{A8144EC5-75E1-8672-A6EE-4A720D96031E}"/>
          </ac:spMkLst>
        </pc:spChg>
      </pc:sldChg>
    </pc:docChg>
  </pc:docChgLst>
  <pc:docChgLst>
    <pc:chgData name="Jodee Ng" userId="8541efa9-bb37-49c3-9579-f5cf6df24c1e" providerId="ADAL" clId="{DF204C91-4B7A-428F-81FE-704AE7F83612}"/>
    <pc:docChg chg="undo custSel modSld modNotesMaster">
      <pc:chgData name="Jodee Ng" userId="8541efa9-bb37-49c3-9579-f5cf6df24c1e" providerId="ADAL" clId="{DF204C91-4B7A-428F-81FE-704AE7F83612}" dt="2025-04-29T21:18:39.188" v="270" actId="20577"/>
      <pc:docMkLst>
        <pc:docMk/>
      </pc:docMkLst>
      <pc:sldChg chg="modSp mod">
        <pc:chgData name="Jodee Ng" userId="8541efa9-bb37-49c3-9579-f5cf6df24c1e" providerId="ADAL" clId="{DF204C91-4B7A-428F-81FE-704AE7F83612}" dt="2025-04-29T20:02:42.664" v="3" actId="20577"/>
        <pc:sldMkLst>
          <pc:docMk/>
          <pc:sldMk cId="252366821" sldId="256"/>
        </pc:sldMkLst>
        <pc:spChg chg="mod">
          <ac:chgData name="Jodee Ng" userId="8541efa9-bb37-49c3-9579-f5cf6df24c1e" providerId="ADAL" clId="{DF204C91-4B7A-428F-81FE-704AE7F83612}" dt="2025-04-29T20:02:42.664" v="3" actId="20577"/>
          <ac:spMkLst>
            <pc:docMk/>
            <pc:sldMk cId="252366821" sldId="256"/>
            <ac:spMk id="9" creationId="{EA58EC43-73B3-4844-AF63-0B49C2D9DC44}"/>
          </ac:spMkLst>
        </pc:spChg>
      </pc:sldChg>
      <pc:sldChg chg="modSp mod">
        <pc:chgData name="Jodee Ng" userId="8541efa9-bb37-49c3-9579-f5cf6df24c1e" providerId="ADAL" clId="{DF204C91-4B7A-428F-81FE-704AE7F83612}" dt="2025-04-29T20:06:10.264" v="5" actId="14734"/>
        <pc:sldMkLst>
          <pc:docMk/>
          <pc:sldMk cId="2938569094" sldId="2919"/>
        </pc:sldMkLst>
      </pc:sldChg>
      <pc:sldChg chg="modSp mod">
        <pc:chgData name="Jodee Ng" userId="8541efa9-bb37-49c3-9579-f5cf6df24c1e" providerId="ADAL" clId="{DF204C91-4B7A-428F-81FE-704AE7F83612}" dt="2025-04-29T21:16:36.075" v="169" actId="113"/>
        <pc:sldMkLst>
          <pc:docMk/>
          <pc:sldMk cId="1920855419" sldId="2929"/>
        </pc:sldMkLst>
      </pc:sldChg>
      <pc:sldChg chg="modSp mod">
        <pc:chgData name="Jodee Ng" userId="8541efa9-bb37-49c3-9579-f5cf6df24c1e" providerId="ADAL" clId="{DF204C91-4B7A-428F-81FE-704AE7F83612}" dt="2025-04-29T20:10:16.425" v="7" actId="207"/>
        <pc:sldMkLst>
          <pc:docMk/>
          <pc:sldMk cId="2530564383" sldId="2931"/>
        </pc:sldMkLst>
      </pc:sldChg>
      <pc:sldChg chg="modSp mod">
        <pc:chgData name="Jodee Ng" userId="8541efa9-bb37-49c3-9579-f5cf6df24c1e" providerId="ADAL" clId="{DF204C91-4B7A-428F-81FE-704AE7F83612}" dt="2025-04-29T21:18:39.188" v="270" actId="20577"/>
        <pc:sldMkLst>
          <pc:docMk/>
          <pc:sldMk cId="838055449" sldId="2935"/>
        </pc:sldMkLst>
      </pc:sldChg>
    </pc:docChg>
  </pc:docChgLst>
  <pc:docChgLst>
    <pc:chgData name="Will Volpe (Urban Matters)" userId="772a5387-ceae-4a10-9dab-e7bf1a4fddba" providerId="ADAL" clId="{1D1E89DE-0BF4-4459-861A-01BF2F0A45A9}"/>
    <pc:docChg chg="undo custSel addSld delSld modSld sldOrd">
      <pc:chgData name="Will Volpe (Urban Matters)" userId="772a5387-ceae-4a10-9dab-e7bf1a4fddba" providerId="ADAL" clId="{1D1E89DE-0BF4-4459-861A-01BF2F0A45A9}" dt="2025-06-13T23:29:06.412" v="2136" actId="20577"/>
      <pc:docMkLst>
        <pc:docMk/>
      </pc:docMkLst>
      <pc:sldChg chg="del ord">
        <pc:chgData name="Will Volpe (Urban Matters)" userId="772a5387-ceae-4a10-9dab-e7bf1a4fddba" providerId="ADAL" clId="{1D1E89DE-0BF4-4459-861A-01BF2F0A45A9}" dt="2025-06-13T23:28:56.702" v="2133" actId="47"/>
        <pc:sldMkLst>
          <pc:docMk/>
          <pc:sldMk cId="459236501" sldId="2921"/>
        </pc:sldMkLst>
      </pc:sldChg>
      <pc:sldChg chg="modSp add mod ord">
        <pc:chgData name="Will Volpe (Urban Matters)" userId="772a5387-ceae-4a10-9dab-e7bf1a4fddba" providerId="ADAL" clId="{1D1E89DE-0BF4-4459-861A-01BF2F0A45A9}" dt="2025-06-13T16:48:26.914" v="1131"/>
        <pc:sldMkLst>
          <pc:docMk/>
          <pc:sldMk cId="2324066433" sldId="2940"/>
        </pc:sldMkLst>
        <pc:spChg chg="mod">
          <ac:chgData name="Will Volpe (Urban Matters)" userId="772a5387-ceae-4a10-9dab-e7bf1a4fddba" providerId="ADAL" clId="{1D1E89DE-0BF4-4459-861A-01BF2F0A45A9}" dt="2025-06-13T16:48:26.914" v="1131"/>
          <ac:spMkLst>
            <pc:docMk/>
            <pc:sldMk cId="2324066433" sldId="2940"/>
            <ac:spMk id="3" creationId="{A9B560CA-274C-5988-D7BB-169849BCAD17}"/>
          </ac:spMkLst>
        </pc:spChg>
        <pc:spChg chg="mod">
          <ac:chgData name="Will Volpe (Urban Matters)" userId="772a5387-ceae-4a10-9dab-e7bf1a4fddba" providerId="ADAL" clId="{1D1E89DE-0BF4-4459-861A-01BF2F0A45A9}" dt="2025-06-12T22:38:00.241" v="318" actId="20577"/>
          <ac:spMkLst>
            <pc:docMk/>
            <pc:sldMk cId="2324066433" sldId="2940"/>
            <ac:spMk id="8" creationId="{32220983-9719-B49D-9A1A-A6DFD328707B}"/>
          </ac:spMkLst>
        </pc:spChg>
      </pc:sldChg>
      <pc:sldChg chg="modSp mod">
        <pc:chgData name="Will Volpe (Urban Matters)" userId="772a5387-ceae-4a10-9dab-e7bf1a4fddba" providerId="ADAL" clId="{1D1E89DE-0BF4-4459-861A-01BF2F0A45A9}" dt="2025-06-13T15:31:30.168" v="929" actId="14100"/>
        <pc:sldMkLst>
          <pc:docMk/>
          <pc:sldMk cId="3885975321" sldId="2941"/>
        </pc:sldMkLst>
        <pc:cxnChg chg="mod">
          <ac:chgData name="Will Volpe (Urban Matters)" userId="772a5387-ceae-4a10-9dab-e7bf1a4fddba" providerId="ADAL" clId="{1D1E89DE-0BF4-4459-861A-01BF2F0A45A9}" dt="2025-06-13T15:31:30.168" v="929" actId="14100"/>
          <ac:cxnSpMkLst>
            <pc:docMk/>
            <pc:sldMk cId="3885975321" sldId="2941"/>
            <ac:cxnSpMk id="14" creationId="{1483F6AD-B288-5E18-7FDA-193998A08B56}"/>
          </ac:cxnSpMkLst>
        </pc:cxnChg>
      </pc:sldChg>
      <pc:sldChg chg="new del">
        <pc:chgData name="Will Volpe (Urban Matters)" userId="772a5387-ceae-4a10-9dab-e7bf1a4fddba" providerId="ADAL" clId="{1D1E89DE-0BF4-4459-861A-01BF2F0A45A9}" dt="2025-06-12T22:41:49.575" v="321" actId="47"/>
        <pc:sldMkLst>
          <pc:docMk/>
          <pc:sldMk cId="1294501933" sldId="2942"/>
        </pc:sldMkLst>
      </pc:sldChg>
      <pc:sldChg chg="modSp add mod ord">
        <pc:chgData name="Will Volpe (Urban Matters)" userId="772a5387-ceae-4a10-9dab-e7bf1a4fddba" providerId="ADAL" clId="{1D1E89DE-0BF4-4459-861A-01BF2F0A45A9}" dt="2025-06-13T16:48:53.059" v="1174" actId="20577"/>
        <pc:sldMkLst>
          <pc:docMk/>
          <pc:sldMk cId="2453036910" sldId="2943"/>
        </pc:sldMkLst>
        <pc:spChg chg="mod">
          <ac:chgData name="Will Volpe (Urban Matters)" userId="772a5387-ceae-4a10-9dab-e7bf1a4fddba" providerId="ADAL" clId="{1D1E89DE-0BF4-4459-861A-01BF2F0A45A9}" dt="2025-06-13T16:48:53.059" v="1174" actId="20577"/>
          <ac:spMkLst>
            <pc:docMk/>
            <pc:sldMk cId="2453036910" sldId="2943"/>
            <ac:spMk id="3" creationId="{F60A19AD-4A24-CC9E-6D34-59B6F0E85887}"/>
          </ac:spMkLst>
        </pc:spChg>
        <pc:spChg chg="mod">
          <ac:chgData name="Will Volpe (Urban Matters)" userId="772a5387-ceae-4a10-9dab-e7bf1a4fddba" providerId="ADAL" clId="{1D1E89DE-0BF4-4459-861A-01BF2F0A45A9}" dt="2025-06-12T22:41:59.851" v="356" actId="27636"/>
          <ac:spMkLst>
            <pc:docMk/>
            <pc:sldMk cId="2453036910" sldId="2943"/>
            <ac:spMk id="8" creationId="{33BBD816-1CEF-E2F0-18EF-8A9C88AB3CCE}"/>
          </ac:spMkLst>
        </pc:spChg>
      </pc:sldChg>
      <pc:sldChg chg="modSp mod">
        <pc:chgData name="Will Volpe (Urban Matters)" userId="772a5387-ceae-4a10-9dab-e7bf1a4fddba" providerId="ADAL" clId="{1D1E89DE-0BF4-4459-861A-01BF2F0A45A9}" dt="2025-06-13T16:52:47.847" v="1670" actId="20577"/>
        <pc:sldMkLst>
          <pc:docMk/>
          <pc:sldMk cId="3202646423" sldId="2944"/>
        </pc:sldMkLst>
        <pc:spChg chg="mod">
          <ac:chgData name="Will Volpe (Urban Matters)" userId="772a5387-ceae-4a10-9dab-e7bf1a4fddba" providerId="ADAL" clId="{1D1E89DE-0BF4-4459-861A-01BF2F0A45A9}" dt="2025-06-13T16:52:47.847" v="1670" actId="20577"/>
          <ac:spMkLst>
            <pc:docMk/>
            <pc:sldMk cId="3202646423" sldId="2944"/>
            <ac:spMk id="3" creationId="{02D16AF1-DC49-F99F-72BE-C0019C769283}"/>
          </ac:spMkLst>
        </pc:spChg>
      </pc:sldChg>
      <pc:sldChg chg="modSp add del mod">
        <pc:chgData name="Will Volpe (Urban Matters)" userId="772a5387-ceae-4a10-9dab-e7bf1a4fddba" providerId="ADAL" clId="{1D1E89DE-0BF4-4459-861A-01BF2F0A45A9}" dt="2025-06-13T18:35:35.326" v="1683" actId="47"/>
        <pc:sldMkLst>
          <pc:docMk/>
          <pc:sldMk cId="75023119" sldId="2948"/>
        </pc:sldMkLst>
      </pc:sldChg>
      <pc:sldChg chg="delSp modSp add mod ord">
        <pc:chgData name="Will Volpe (Urban Matters)" userId="772a5387-ceae-4a10-9dab-e7bf1a4fddba" providerId="ADAL" clId="{1D1E89DE-0BF4-4459-861A-01BF2F0A45A9}" dt="2025-06-13T23:29:06.412" v="2136" actId="20577"/>
        <pc:sldMkLst>
          <pc:docMk/>
          <pc:sldMk cId="4279736599" sldId="2949"/>
        </pc:sldMkLst>
        <pc:spChg chg="mod">
          <ac:chgData name="Will Volpe (Urban Matters)" userId="772a5387-ceae-4a10-9dab-e7bf1a4fddba" providerId="ADAL" clId="{1D1E89DE-0BF4-4459-861A-01BF2F0A45A9}" dt="2025-06-13T23:29:06.412" v="2136" actId="20577"/>
          <ac:spMkLst>
            <pc:docMk/>
            <pc:sldMk cId="4279736599" sldId="2949"/>
            <ac:spMk id="4" creationId="{69ABECE4-A8D3-4EC3-007D-E36DDB4FF822}"/>
          </ac:spMkLst>
        </pc:spChg>
        <pc:spChg chg="mod">
          <ac:chgData name="Will Volpe (Urban Matters)" userId="772a5387-ceae-4a10-9dab-e7bf1a4fddba" providerId="ADAL" clId="{1D1E89DE-0BF4-4459-861A-01BF2F0A45A9}" dt="2025-06-13T18:35:46.794" v="1714" actId="20577"/>
          <ac:spMkLst>
            <pc:docMk/>
            <pc:sldMk cId="4279736599" sldId="2949"/>
            <ac:spMk id="8" creationId="{87E88789-CF66-96D3-88D3-41F5F23370B0}"/>
          </ac:spMkLst>
        </pc:spChg>
      </pc:sldChg>
    </pc:docChg>
  </pc:docChgLst>
</pc:chgInfo>
</file>

<file path=ppt/charts/_rels/chart1.xml.rels><?xml version="1.0" encoding="UTF-8" standalone="yes"?>
<Relationships xmlns="http://schemas.openxmlformats.org/package/2006/relationships"><Relationship Id="rId3" Type="http://schemas.openxmlformats.org/officeDocument/2006/relationships/oleObject" Target="file:///\\usl.urban-systems.com\projects\Projects_KEL\1296\0113\01\Financial%20Models\V2%20-%20Tenant%20Protection%20Policy\2025_06_12%20Nanaimo%20Financial%20Feasibility%20Analysis.xlsm" TargetMode="External"/><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stacked"/>
        <c:varyColors val="0"/>
        <c:ser>
          <c:idx val="0"/>
          <c:order val="0"/>
          <c:tx>
            <c:strRef>
              <c:f>Sheet1!$F$3</c:f>
              <c:strCache>
                <c:ptCount val="1"/>
                <c:pt idx="0">
                  <c:v>Hard Costs</c:v>
                </c:pt>
              </c:strCache>
            </c:strRef>
          </c:tx>
          <c:spPr>
            <a:solidFill>
              <a:schemeClr val="accent1"/>
            </a:solidFill>
            <a:ln>
              <a:noFill/>
            </a:ln>
            <a:effectLst/>
          </c:spPr>
          <c:invertIfNegative val="0"/>
          <c:cat>
            <c:strRef>
              <c:f>Sheet1!$G$2:$H$2</c:f>
              <c:strCache>
                <c:ptCount val="2"/>
                <c:pt idx="0">
                  <c:v>Costs</c:v>
                </c:pt>
                <c:pt idx="1">
                  <c:v>Revenues</c:v>
                </c:pt>
              </c:strCache>
            </c:strRef>
          </c:cat>
          <c:val>
            <c:numRef>
              <c:f>Sheet1!$G$3:$H$3</c:f>
              <c:numCache>
                <c:formatCode>0%</c:formatCode>
                <c:ptCount val="2"/>
                <c:pt idx="0">
                  <c:v>0.64692143660327051</c:v>
                </c:pt>
                <c:pt idx="1">
                  <c:v>1.0329141360118876</c:v>
                </c:pt>
              </c:numCache>
            </c:numRef>
          </c:val>
          <c:extLst>
            <c:ext xmlns:c16="http://schemas.microsoft.com/office/drawing/2014/chart" uri="{C3380CC4-5D6E-409C-BE32-E72D297353CC}">
              <c16:uniqueId val="{00000000-8B18-4A70-B854-B05C6B99E6C5}"/>
            </c:ext>
          </c:extLst>
        </c:ser>
        <c:ser>
          <c:idx val="1"/>
          <c:order val="1"/>
          <c:tx>
            <c:strRef>
              <c:f>Sheet1!$F$4</c:f>
              <c:strCache>
                <c:ptCount val="1"/>
                <c:pt idx="0">
                  <c:v>Soft Costs</c:v>
                </c:pt>
              </c:strCache>
            </c:strRef>
          </c:tx>
          <c:spPr>
            <a:solidFill>
              <a:schemeClr val="accent2"/>
            </a:solidFill>
            <a:ln>
              <a:noFill/>
            </a:ln>
            <a:effectLst/>
          </c:spPr>
          <c:invertIfNegative val="0"/>
          <c:cat>
            <c:strRef>
              <c:f>Sheet1!$G$2:$H$2</c:f>
              <c:strCache>
                <c:ptCount val="2"/>
                <c:pt idx="0">
                  <c:v>Costs</c:v>
                </c:pt>
                <c:pt idx="1">
                  <c:v>Revenues</c:v>
                </c:pt>
              </c:strCache>
            </c:strRef>
          </c:cat>
          <c:val>
            <c:numRef>
              <c:f>Sheet1!$G$4:$H$4</c:f>
              <c:numCache>
                <c:formatCode>General</c:formatCode>
                <c:ptCount val="2"/>
                <c:pt idx="0" formatCode="0%">
                  <c:v>0.16927483589828871</c:v>
                </c:pt>
              </c:numCache>
            </c:numRef>
          </c:val>
          <c:extLst>
            <c:ext xmlns:c16="http://schemas.microsoft.com/office/drawing/2014/chart" uri="{C3380CC4-5D6E-409C-BE32-E72D297353CC}">
              <c16:uniqueId val="{00000001-8B18-4A70-B854-B05C6B99E6C5}"/>
            </c:ext>
          </c:extLst>
        </c:ser>
        <c:ser>
          <c:idx val="2"/>
          <c:order val="2"/>
          <c:tx>
            <c:strRef>
              <c:f>Sheet1!$F$5</c:f>
              <c:strCache>
                <c:ptCount val="1"/>
                <c:pt idx="0">
                  <c:v>Financing</c:v>
                </c:pt>
              </c:strCache>
            </c:strRef>
          </c:tx>
          <c:spPr>
            <a:solidFill>
              <a:schemeClr val="accent3"/>
            </a:solidFill>
            <a:ln>
              <a:noFill/>
            </a:ln>
            <a:effectLst/>
          </c:spPr>
          <c:invertIfNegative val="0"/>
          <c:cat>
            <c:strRef>
              <c:f>Sheet1!$G$2:$H$2</c:f>
              <c:strCache>
                <c:ptCount val="2"/>
                <c:pt idx="0">
                  <c:v>Costs</c:v>
                </c:pt>
                <c:pt idx="1">
                  <c:v>Revenues</c:v>
                </c:pt>
              </c:strCache>
            </c:strRef>
          </c:cat>
          <c:val>
            <c:numRef>
              <c:f>Sheet1!$G$5:$H$5</c:f>
              <c:numCache>
                <c:formatCode>General</c:formatCode>
                <c:ptCount val="2"/>
                <c:pt idx="0" formatCode="0%">
                  <c:v>3.8167835060670459E-2</c:v>
                </c:pt>
              </c:numCache>
            </c:numRef>
          </c:val>
          <c:extLst>
            <c:ext xmlns:c16="http://schemas.microsoft.com/office/drawing/2014/chart" uri="{C3380CC4-5D6E-409C-BE32-E72D297353CC}">
              <c16:uniqueId val="{00000002-8B18-4A70-B854-B05C6B99E6C5}"/>
            </c:ext>
          </c:extLst>
        </c:ser>
        <c:ser>
          <c:idx val="3"/>
          <c:order val="3"/>
          <c:tx>
            <c:strRef>
              <c:f>Sheet1!$F$6</c:f>
              <c:strCache>
                <c:ptCount val="1"/>
                <c:pt idx="0">
                  <c:v>Land Costs</c:v>
                </c:pt>
              </c:strCache>
            </c:strRef>
          </c:tx>
          <c:spPr>
            <a:solidFill>
              <a:schemeClr val="accent4"/>
            </a:solidFill>
            <a:ln>
              <a:noFill/>
            </a:ln>
            <a:effectLst/>
          </c:spPr>
          <c:invertIfNegative val="0"/>
          <c:cat>
            <c:strRef>
              <c:f>Sheet1!$G$2:$H$2</c:f>
              <c:strCache>
                <c:ptCount val="2"/>
                <c:pt idx="0">
                  <c:v>Costs</c:v>
                </c:pt>
                <c:pt idx="1">
                  <c:v>Revenues</c:v>
                </c:pt>
              </c:strCache>
            </c:strRef>
          </c:cat>
          <c:val>
            <c:numRef>
              <c:f>Sheet1!$G$6:$H$6</c:f>
              <c:numCache>
                <c:formatCode>General</c:formatCode>
                <c:ptCount val="2"/>
                <c:pt idx="0" formatCode="0%">
                  <c:v>2.8320101162192898E-2</c:v>
                </c:pt>
              </c:numCache>
            </c:numRef>
          </c:val>
          <c:extLst>
            <c:ext xmlns:c16="http://schemas.microsoft.com/office/drawing/2014/chart" uri="{C3380CC4-5D6E-409C-BE32-E72D297353CC}">
              <c16:uniqueId val="{00000003-8B18-4A70-B854-B05C6B99E6C5}"/>
            </c:ext>
          </c:extLst>
        </c:ser>
        <c:ser>
          <c:idx val="4"/>
          <c:order val="4"/>
          <c:tx>
            <c:strRef>
              <c:f>Sheet1!$F$7</c:f>
              <c:strCache>
                <c:ptCount val="1"/>
                <c:pt idx="0">
                  <c:v>Developer Profit</c:v>
                </c:pt>
              </c:strCache>
            </c:strRef>
          </c:tx>
          <c:spPr>
            <a:solidFill>
              <a:schemeClr val="accent2">
                <a:lumMod val="50000"/>
              </a:schemeClr>
            </a:solidFill>
            <a:ln>
              <a:noFill/>
            </a:ln>
            <a:effectLst/>
          </c:spPr>
          <c:invertIfNegative val="0"/>
          <c:cat>
            <c:strRef>
              <c:f>Sheet1!$G$2:$H$2</c:f>
              <c:strCache>
                <c:ptCount val="2"/>
                <c:pt idx="0">
                  <c:v>Costs</c:v>
                </c:pt>
                <c:pt idx="1">
                  <c:v>Revenues</c:v>
                </c:pt>
              </c:strCache>
            </c:strRef>
          </c:cat>
          <c:val>
            <c:numRef>
              <c:f>Sheet1!$G$7:$H$7</c:f>
              <c:numCache>
                <c:formatCode>General</c:formatCode>
                <c:ptCount val="2"/>
                <c:pt idx="0" formatCode="0%">
                  <c:v>0.11726562232225314</c:v>
                </c:pt>
              </c:numCache>
            </c:numRef>
          </c:val>
          <c:extLst>
            <c:ext xmlns:c16="http://schemas.microsoft.com/office/drawing/2014/chart" uri="{C3380CC4-5D6E-409C-BE32-E72D297353CC}">
              <c16:uniqueId val="{00000004-8B18-4A70-B854-B05C6B99E6C5}"/>
            </c:ext>
          </c:extLst>
        </c:ser>
        <c:dLbls>
          <c:showLegendKey val="0"/>
          <c:showVal val="0"/>
          <c:showCatName val="0"/>
          <c:showSerName val="0"/>
          <c:showPercent val="0"/>
          <c:showBubbleSize val="0"/>
        </c:dLbls>
        <c:gapWidth val="150"/>
        <c:overlap val="100"/>
        <c:axId val="754288640"/>
        <c:axId val="754289120"/>
      </c:barChart>
      <c:catAx>
        <c:axId val="75428864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Poppins" panose="00000500000000000000" pitchFamily="2" charset="0"/>
                <a:ea typeface="+mn-ea"/>
                <a:cs typeface="Poppins" panose="00000500000000000000" pitchFamily="2" charset="0"/>
              </a:defRPr>
            </a:pPr>
            <a:endParaRPr lang="en-US"/>
          </a:p>
        </c:txPr>
        <c:crossAx val="754289120"/>
        <c:crosses val="autoZero"/>
        <c:auto val="1"/>
        <c:lblAlgn val="ctr"/>
        <c:lblOffset val="100"/>
        <c:noMultiLvlLbl val="0"/>
      </c:catAx>
      <c:valAx>
        <c:axId val="754289120"/>
        <c:scaling>
          <c:orientation val="minMax"/>
          <c:max val="1.05"/>
          <c:min val="0"/>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Poppins" panose="00000500000000000000" pitchFamily="2" charset="0"/>
                <a:ea typeface="+mn-ea"/>
                <a:cs typeface="Poppins" panose="00000500000000000000" pitchFamily="2" charset="0"/>
              </a:defRPr>
            </a:pPr>
            <a:endParaRPr lang="en-US"/>
          </a:p>
        </c:txPr>
        <c:crossAx val="754288640"/>
        <c:crosses val="autoZero"/>
        <c:crossBetween val="between"/>
      </c:valAx>
      <c:spPr>
        <a:noFill/>
        <a:ln>
          <a:noFill/>
        </a:ln>
        <a:effectLst/>
      </c:spPr>
    </c:plotArea>
    <c:legend>
      <c:legendPos val="r"/>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Poppins" panose="00000500000000000000" pitchFamily="2" charset="0"/>
              <a:ea typeface="+mn-ea"/>
              <a:cs typeface="Poppins" panose="00000500000000000000" pitchFamily="2" charset="0"/>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latin typeface="Poppins" panose="00000500000000000000" pitchFamily="2" charset="0"/>
          <a:cs typeface="Poppins" panose="00000500000000000000" pitchFamily="2" charset="0"/>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F62D15FB-3F64-46CF-A2F6-E463AB6D62AF}" type="doc">
      <dgm:prSet loTypeId="urn:microsoft.com/office/officeart/2005/8/layout/venn1" loCatId="relationship" qsTypeId="urn:microsoft.com/office/officeart/2005/8/quickstyle/simple1" qsCatId="simple" csTypeId="urn:microsoft.com/office/officeart/2005/8/colors/accent1_2" csCatId="accent1" phldr="1"/>
      <dgm:spPr/>
      <dgm:t>
        <a:bodyPr/>
        <a:lstStyle/>
        <a:p>
          <a:endParaRPr lang="en-CA"/>
        </a:p>
      </dgm:t>
    </dgm:pt>
    <dgm:pt modelId="{AC282D68-F769-4055-8FAB-DD48C6D4A1A9}">
      <dgm:prSet phldrT="[Text]" custT="1"/>
      <dgm:spPr>
        <a:solidFill>
          <a:schemeClr val="accent5">
            <a:lumMod val="50000"/>
            <a:alpha val="50000"/>
          </a:schemeClr>
        </a:solidFill>
      </dgm:spPr>
      <dgm:t>
        <a:bodyPr/>
        <a:lstStyle/>
        <a:p>
          <a:r>
            <a:rPr lang="en-CA" sz="1400" b="1">
              <a:solidFill>
                <a:schemeClr val="bg1"/>
              </a:solidFill>
              <a:latin typeface="Poppins" panose="00000500000000000000" pitchFamily="2" charset="0"/>
              <a:ea typeface="Roboto" panose="02000000000000000000" pitchFamily="2" charset="0"/>
              <a:cs typeface="Poppins" panose="00000500000000000000" pitchFamily="2" charset="0"/>
            </a:rPr>
            <a:t>Land Use Policy and Plans</a:t>
          </a:r>
        </a:p>
      </dgm:t>
    </dgm:pt>
    <dgm:pt modelId="{3A8D30E1-EF5D-418D-9AD1-2D2854525322}" type="parTrans" cxnId="{5257F292-C365-47DD-B900-6715A99579F1}">
      <dgm:prSet/>
      <dgm:spPr/>
      <dgm:t>
        <a:bodyPr/>
        <a:lstStyle/>
        <a:p>
          <a:endParaRPr lang="en-CA" sz="2000" b="1">
            <a:solidFill>
              <a:schemeClr val="bg1"/>
            </a:solidFill>
            <a:latin typeface="Poppins" panose="00000500000000000000" pitchFamily="2" charset="0"/>
            <a:ea typeface="Roboto" panose="02000000000000000000" pitchFamily="2" charset="0"/>
            <a:cs typeface="Poppins" panose="00000500000000000000" pitchFamily="2" charset="0"/>
          </a:endParaRPr>
        </a:p>
      </dgm:t>
    </dgm:pt>
    <dgm:pt modelId="{C3FD8AC1-D479-4049-ACE8-4DF33A6325C4}" type="sibTrans" cxnId="{5257F292-C365-47DD-B900-6715A99579F1}">
      <dgm:prSet/>
      <dgm:spPr/>
      <dgm:t>
        <a:bodyPr/>
        <a:lstStyle/>
        <a:p>
          <a:endParaRPr lang="en-CA" sz="2000" b="1">
            <a:solidFill>
              <a:schemeClr val="bg1"/>
            </a:solidFill>
            <a:latin typeface="Poppins" panose="00000500000000000000" pitchFamily="2" charset="0"/>
            <a:ea typeface="Roboto" panose="02000000000000000000" pitchFamily="2" charset="0"/>
            <a:cs typeface="Poppins" panose="00000500000000000000" pitchFamily="2" charset="0"/>
          </a:endParaRPr>
        </a:p>
      </dgm:t>
    </dgm:pt>
    <dgm:pt modelId="{6B9BB63E-CB65-4EB0-84D9-266BBE4B5747}">
      <dgm:prSet phldrT="[Text]" custT="1"/>
      <dgm:spPr>
        <a:solidFill>
          <a:schemeClr val="accent3">
            <a:lumMod val="60000"/>
            <a:lumOff val="40000"/>
            <a:alpha val="50000"/>
          </a:schemeClr>
        </a:solidFill>
      </dgm:spPr>
      <dgm:t>
        <a:bodyPr/>
        <a:lstStyle/>
        <a:p>
          <a:r>
            <a:rPr lang="en-CA" sz="1400" b="1">
              <a:solidFill>
                <a:schemeClr val="bg1"/>
              </a:solidFill>
              <a:latin typeface="Poppins" panose="00000500000000000000" pitchFamily="2" charset="0"/>
              <a:ea typeface="Roboto" panose="02000000000000000000" pitchFamily="2" charset="0"/>
              <a:cs typeface="Poppins" panose="00000500000000000000" pitchFamily="2" charset="0"/>
            </a:rPr>
            <a:t>Market Conditions (Costs, Revenues)</a:t>
          </a:r>
        </a:p>
      </dgm:t>
    </dgm:pt>
    <dgm:pt modelId="{0C542A44-42AD-4FDC-95E5-190B9C489ABE}" type="parTrans" cxnId="{10E593CB-B7EC-4107-9BED-40322768ECFB}">
      <dgm:prSet/>
      <dgm:spPr/>
      <dgm:t>
        <a:bodyPr/>
        <a:lstStyle/>
        <a:p>
          <a:endParaRPr lang="en-CA" sz="2000" b="1">
            <a:solidFill>
              <a:schemeClr val="bg1"/>
            </a:solidFill>
            <a:latin typeface="Poppins" panose="00000500000000000000" pitchFamily="2" charset="0"/>
            <a:ea typeface="Roboto" panose="02000000000000000000" pitchFamily="2" charset="0"/>
            <a:cs typeface="Poppins" panose="00000500000000000000" pitchFamily="2" charset="0"/>
          </a:endParaRPr>
        </a:p>
      </dgm:t>
    </dgm:pt>
    <dgm:pt modelId="{F4A76E2D-2995-4EF9-AF2D-261D99DF6D6D}" type="sibTrans" cxnId="{10E593CB-B7EC-4107-9BED-40322768ECFB}">
      <dgm:prSet/>
      <dgm:spPr/>
      <dgm:t>
        <a:bodyPr/>
        <a:lstStyle/>
        <a:p>
          <a:endParaRPr lang="en-CA" sz="2000" b="1">
            <a:solidFill>
              <a:schemeClr val="bg1"/>
            </a:solidFill>
            <a:latin typeface="Poppins" panose="00000500000000000000" pitchFamily="2" charset="0"/>
            <a:ea typeface="Roboto" panose="02000000000000000000" pitchFamily="2" charset="0"/>
            <a:cs typeface="Poppins" panose="00000500000000000000" pitchFamily="2" charset="0"/>
          </a:endParaRPr>
        </a:p>
      </dgm:t>
    </dgm:pt>
    <dgm:pt modelId="{38075CBE-07E4-4BEC-840B-D7B2B740477C}">
      <dgm:prSet phldrT="[Text]" custT="1"/>
      <dgm:spPr>
        <a:solidFill>
          <a:schemeClr val="accent1">
            <a:lumMod val="40000"/>
            <a:lumOff val="60000"/>
          </a:schemeClr>
        </a:solidFill>
      </dgm:spPr>
      <dgm:t>
        <a:bodyPr/>
        <a:lstStyle/>
        <a:p>
          <a:r>
            <a:rPr lang="en-CA" sz="1400" b="1">
              <a:solidFill>
                <a:schemeClr val="bg1"/>
              </a:solidFill>
              <a:latin typeface="Poppins" panose="00000500000000000000" pitchFamily="2" charset="0"/>
              <a:ea typeface="Roboto" panose="02000000000000000000" pitchFamily="2" charset="0"/>
              <a:cs typeface="Poppins" panose="00000500000000000000" pitchFamily="2" charset="0"/>
            </a:rPr>
            <a:t>Availability and Value of Land</a:t>
          </a:r>
        </a:p>
      </dgm:t>
    </dgm:pt>
    <dgm:pt modelId="{C9A9B135-65E3-45D6-8494-3F2CE97C52BB}" type="parTrans" cxnId="{B9842D56-7240-4C53-BEDF-7A4866D33825}">
      <dgm:prSet/>
      <dgm:spPr/>
      <dgm:t>
        <a:bodyPr/>
        <a:lstStyle/>
        <a:p>
          <a:endParaRPr lang="en-CA" sz="2000" b="1">
            <a:solidFill>
              <a:schemeClr val="bg1"/>
            </a:solidFill>
            <a:latin typeface="Poppins" panose="00000500000000000000" pitchFamily="2" charset="0"/>
            <a:ea typeface="Roboto" panose="02000000000000000000" pitchFamily="2" charset="0"/>
            <a:cs typeface="Poppins" panose="00000500000000000000" pitchFamily="2" charset="0"/>
          </a:endParaRPr>
        </a:p>
      </dgm:t>
    </dgm:pt>
    <dgm:pt modelId="{1D5DFEC9-A650-4872-B023-87C963F468BA}" type="sibTrans" cxnId="{B9842D56-7240-4C53-BEDF-7A4866D33825}">
      <dgm:prSet/>
      <dgm:spPr/>
      <dgm:t>
        <a:bodyPr/>
        <a:lstStyle/>
        <a:p>
          <a:endParaRPr lang="en-CA" sz="2000" b="1">
            <a:solidFill>
              <a:schemeClr val="bg1"/>
            </a:solidFill>
            <a:latin typeface="Poppins" panose="00000500000000000000" pitchFamily="2" charset="0"/>
            <a:ea typeface="Roboto" panose="02000000000000000000" pitchFamily="2" charset="0"/>
            <a:cs typeface="Poppins" panose="00000500000000000000" pitchFamily="2" charset="0"/>
          </a:endParaRPr>
        </a:p>
      </dgm:t>
    </dgm:pt>
    <dgm:pt modelId="{58D2BFE0-7FCA-4F8E-8AA8-91D6DD1008D7}">
      <dgm:prSet custT="1"/>
      <dgm:spPr>
        <a:solidFill>
          <a:schemeClr val="accent2">
            <a:alpha val="50000"/>
          </a:schemeClr>
        </a:solidFill>
      </dgm:spPr>
      <dgm:t>
        <a:bodyPr/>
        <a:lstStyle/>
        <a:p>
          <a:r>
            <a:rPr lang="en-CA" sz="1400" b="1">
              <a:solidFill>
                <a:schemeClr val="bg1"/>
              </a:solidFill>
              <a:latin typeface="Poppins" panose="00000500000000000000" pitchFamily="2" charset="0"/>
              <a:ea typeface="Roboto" panose="02000000000000000000" pitchFamily="2" charset="0"/>
              <a:cs typeface="Poppins" panose="00000500000000000000" pitchFamily="2" charset="0"/>
            </a:rPr>
            <a:t>Available Capital and Financing</a:t>
          </a:r>
        </a:p>
      </dgm:t>
    </dgm:pt>
    <dgm:pt modelId="{DAF076DD-CD67-4AA2-B988-5042F156F0F2}" type="parTrans" cxnId="{796B6B76-6904-49C4-98BA-C630CCFB28E5}">
      <dgm:prSet/>
      <dgm:spPr/>
      <dgm:t>
        <a:bodyPr/>
        <a:lstStyle/>
        <a:p>
          <a:endParaRPr lang="en-CA" sz="2000" b="1">
            <a:solidFill>
              <a:schemeClr val="bg1"/>
            </a:solidFill>
            <a:latin typeface="Poppins" panose="00000500000000000000" pitchFamily="2" charset="0"/>
            <a:ea typeface="Roboto" panose="02000000000000000000" pitchFamily="2" charset="0"/>
            <a:cs typeface="Poppins" panose="00000500000000000000" pitchFamily="2" charset="0"/>
          </a:endParaRPr>
        </a:p>
      </dgm:t>
    </dgm:pt>
    <dgm:pt modelId="{C85884AF-C7EA-48D7-93CC-512DAEAB2881}" type="sibTrans" cxnId="{796B6B76-6904-49C4-98BA-C630CCFB28E5}">
      <dgm:prSet/>
      <dgm:spPr/>
      <dgm:t>
        <a:bodyPr/>
        <a:lstStyle/>
        <a:p>
          <a:endParaRPr lang="en-CA" sz="2000" b="1">
            <a:solidFill>
              <a:schemeClr val="bg1"/>
            </a:solidFill>
            <a:latin typeface="Poppins" panose="00000500000000000000" pitchFamily="2" charset="0"/>
            <a:ea typeface="Roboto" panose="02000000000000000000" pitchFamily="2" charset="0"/>
            <a:cs typeface="Poppins" panose="00000500000000000000" pitchFamily="2" charset="0"/>
          </a:endParaRPr>
        </a:p>
      </dgm:t>
    </dgm:pt>
    <dgm:pt modelId="{18FE1EED-E0EC-4A55-8046-B87F3029568D}" type="pres">
      <dgm:prSet presAssocID="{F62D15FB-3F64-46CF-A2F6-E463AB6D62AF}" presName="compositeShape" presStyleCnt="0">
        <dgm:presLayoutVars>
          <dgm:chMax val="7"/>
          <dgm:dir/>
          <dgm:resizeHandles val="exact"/>
        </dgm:presLayoutVars>
      </dgm:prSet>
      <dgm:spPr/>
    </dgm:pt>
    <dgm:pt modelId="{C1E8872D-9725-4ADA-A46C-A3F0012A7DA7}" type="pres">
      <dgm:prSet presAssocID="{AC282D68-F769-4055-8FAB-DD48C6D4A1A9}" presName="circ1" presStyleLbl="vennNode1" presStyleIdx="0" presStyleCnt="4"/>
      <dgm:spPr/>
    </dgm:pt>
    <dgm:pt modelId="{37157DB4-2611-4560-A354-D0CD24828078}" type="pres">
      <dgm:prSet presAssocID="{AC282D68-F769-4055-8FAB-DD48C6D4A1A9}" presName="circ1Tx" presStyleLbl="revTx" presStyleIdx="0" presStyleCnt="0">
        <dgm:presLayoutVars>
          <dgm:chMax val="0"/>
          <dgm:chPref val="0"/>
          <dgm:bulletEnabled val="1"/>
        </dgm:presLayoutVars>
      </dgm:prSet>
      <dgm:spPr/>
    </dgm:pt>
    <dgm:pt modelId="{4620733B-2EDB-4E02-8275-7A8558C7E890}" type="pres">
      <dgm:prSet presAssocID="{6B9BB63E-CB65-4EB0-84D9-266BBE4B5747}" presName="circ2" presStyleLbl="vennNode1" presStyleIdx="1" presStyleCnt="4"/>
      <dgm:spPr/>
    </dgm:pt>
    <dgm:pt modelId="{46D4EEB5-C9A3-4046-9556-69BAB541A083}" type="pres">
      <dgm:prSet presAssocID="{6B9BB63E-CB65-4EB0-84D9-266BBE4B5747}" presName="circ2Tx" presStyleLbl="revTx" presStyleIdx="0" presStyleCnt="0">
        <dgm:presLayoutVars>
          <dgm:chMax val="0"/>
          <dgm:chPref val="0"/>
          <dgm:bulletEnabled val="1"/>
        </dgm:presLayoutVars>
      </dgm:prSet>
      <dgm:spPr/>
    </dgm:pt>
    <dgm:pt modelId="{93F49D5C-40AC-4CA7-A28F-4A316F043273}" type="pres">
      <dgm:prSet presAssocID="{38075CBE-07E4-4BEC-840B-D7B2B740477C}" presName="circ3" presStyleLbl="vennNode1" presStyleIdx="2" presStyleCnt="4"/>
      <dgm:spPr/>
    </dgm:pt>
    <dgm:pt modelId="{C28B91AC-5368-4886-A7A5-A631D1D16678}" type="pres">
      <dgm:prSet presAssocID="{38075CBE-07E4-4BEC-840B-D7B2B740477C}" presName="circ3Tx" presStyleLbl="revTx" presStyleIdx="0" presStyleCnt="0">
        <dgm:presLayoutVars>
          <dgm:chMax val="0"/>
          <dgm:chPref val="0"/>
          <dgm:bulletEnabled val="1"/>
        </dgm:presLayoutVars>
      </dgm:prSet>
      <dgm:spPr/>
    </dgm:pt>
    <dgm:pt modelId="{10790E8C-21FA-4CEF-9C2F-03B05EC57F00}" type="pres">
      <dgm:prSet presAssocID="{58D2BFE0-7FCA-4F8E-8AA8-91D6DD1008D7}" presName="circ4" presStyleLbl="vennNode1" presStyleIdx="3" presStyleCnt="4"/>
      <dgm:spPr/>
    </dgm:pt>
    <dgm:pt modelId="{664B8E9A-3D45-4689-9B38-713557F318FA}" type="pres">
      <dgm:prSet presAssocID="{58D2BFE0-7FCA-4F8E-8AA8-91D6DD1008D7}" presName="circ4Tx" presStyleLbl="revTx" presStyleIdx="0" presStyleCnt="0">
        <dgm:presLayoutVars>
          <dgm:chMax val="0"/>
          <dgm:chPref val="0"/>
          <dgm:bulletEnabled val="1"/>
        </dgm:presLayoutVars>
      </dgm:prSet>
      <dgm:spPr/>
    </dgm:pt>
  </dgm:ptLst>
  <dgm:cxnLst>
    <dgm:cxn modelId="{95F29531-09AC-4857-B248-EC9F3A6759F3}" type="presOf" srcId="{AC282D68-F769-4055-8FAB-DD48C6D4A1A9}" destId="{37157DB4-2611-4560-A354-D0CD24828078}" srcOrd="1" destOrd="0" presId="urn:microsoft.com/office/officeart/2005/8/layout/venn1"/>
    <dgm:cxn modelId="{D871623A-4FB9-4BD3-B544-9E3CBE1EDCA0}" type="presOf" srcId="{58D2BFE0-7FCA-4F8E-8AA8-91D6DD1008D7}" destId="{664B8E9A-3D45-4689-9B38-713557F318FA}" srcOrd="1" destOrd="0" presId="urn:microsoft.com/office/officeart/2005/8/layout/venn1"/>
    <dgm:cxn modelId="{CC79525C-4A30-496D-99D7-6268747B1B83}" type="presOf" srcId="{58D2BFE0-7FCA-4F8E-8AA8-91D6DD1008D7}" destId="{10790E8C-21FA-4CEF-9C2F-03B05EC57F00}" srcOrd="0" destOrd="0" presId="urn:microsoft.com/office/officeart/2005/8/layout/venn1"/>
    <dgm:cxn modelId="{E82E8D4D-E50D-4CBF-93DE-2423C12DC787}" type="presOf" srcId="{F62D15FB-3F64-46CF-A2F6-E463AB6D62AF}" destId="{18FE1EED-E0EC-4A55-8046-B87F3029568D}" srcOrd="0" destOrd="0" presId="urn:microsoft.com/office/officeart/2005/8/layout/venn1"/>
    <dgm:cxn modelId="{48835450-6BDB-4C0A-AA2B-EAF356B0754C}" type="presOf" srcId="{6B9BB63E-CB65-4EB0-84D9-266BBE4B5747}" destId="{4620733B-2EDB-4E02-8275-7A8558C7E890}" srcOrd="0" destOrd="0" presId="urn:microsoft.com/office/officeart/2005/8/layout/venn1"/>
    <dgm:cxn modelId="{94F02B76-D8C3-43B8-8575-434235E45E74}" type="presOf" srcId="{AC282D68-F769-4055-8FAB-DD48C6D4A1A9}" destId="{C1E8872D-9725-4ADA-A46C-A3F0012A7DA7}" srcOrd="0" destOrd="0" presId="urn:microsoft.com/office/officeart/2005/8/layout/venn1"/>
    <dgm:cxn modelId="{B9842D56-7240-4C53-BEDF-7A4866D33825}" srcId="{F62D15FB-3F64-46CF-A2F6-E463AB6D62AF}" destId="{38075CBE-07E4-4BEC-840B-D7B2B740477C}" srcOrd="2" destOrd="0" parTransId="{C9A9B135-65E3-45D6-8494-3F2CE97C52BB}" sibTransId="{1D5DFEC9-A650-4872-B023-87C963F468BA}"/>
    <dgm:cxn modelId="{796B6B76-6904-49C4-98BA-C630CCFB28E5}" srcId="{F62D15FB-3F64-46CF-A2F6-E463AB6D62AF}" destId="{58D2BFE0-7FCA-4F8E-8AA8-91D6DD1008D7}" srcOrd="3" destOrd="0" parTransId="{DAF076DD-CD67-4AA2-B988-5042F156F0F2}" sibTransId="{C85884AF-C7EA-48D7-93CC-512DAEAB2881}"/>
    <dgm:cxn modelId="{5257F292-C365-47DD-B900-6715A99579F1}" srcId="{F62D15FB-3F64-46CF-A2F6-E463AB6D62AF}" destId="{AC282D68-F769-4055-8FAB-DD48C6D4A1A9}" srcOrd="0" destOrd="0" parTransId="{3A8D30E1-EF5D-418D-9AD1-2D2854525322}" sibTransId="{C3FD8AC1-D479-4049-ACE8-4DF33A6325C4}"/>
    <dgm:cxn modelId="{93886DB0-DD0E-46CB-849B-068E963E1A22}" type="presOf" srcId="{38075CBE-07E4-4BEC-840B-D7B2B740477C}" destId="{93F49D5C-40AC-4CA7-A28F-4A316F043273}" srcOrd="0" destOrd="0" presId="urn:microsoft.com/office/officeart/2005/8/layout/venn1"/>
    <dgm:cxn modelId="{3A8C28B1-0705-4FCA-B9AC-430B46D4092E}" type="presOf" srcId="{6B9BB63E-CB65-4EB0-84D9-266BBE4B5747}" destId="{46D4EEB5-C9A3-4046-9556-69BAB541A083}" srcOrd="1" destOrd="0" presId="urn:microsoft.com/office/officeart/2005/8/layout/venn1"/>
    <dgm:cxn modelId="{10E593CB-B7EC-4107-9BED-40322768ECFB}" srcId="{F62D15FB-3F64-46CF-A2F6-E463AB6D62AF}" destId="{6B9BB63E-CB65-4EB0-84D9-266BBE4B5747}" srcOrd="1" destOrd="0" parTransId="{0C542A44-42AD-4FDC-95E5-190B9C489ABE}" sibTransId="{F4A76E2D-2995-4EF9-AF2D-261D99DF6D6D}"/>
    <dgm:cxn modelId="{ABF3ADCB-BE08-4811-8F51-1F1FD7814DAB}" type="presOf" srcId="{38075CBE-07E4-4BEC-840B-D7B2B740477C}" destId="{C28B91AC-5368-4886-A7A5-A631D1D16678}" srcOrd="1" destOrd="0" presId="urn:microsoft.com/office/officeart/2005/8/layout/venn1"/>
    <dgm:cxn modelId="{C1968B8B-CD51-46A8-9BA1-4188A44D13A4}" type="presParOf" srcId="{18FE1EED-E0EC-4A55-8046-B87F3029568D}" destId="{C1E8872D-9725-4ADA-A46C-A3F0012A7DA7}" srcOrd="0" destOrd="0" presId="urn:microsoft.com/office/officeart/2005/8/layout/venn1"/>
    <dgm:cxn modelId="{F7D05E31-40CA-4F00-9753-0937C8B18CF0}" type="presParOf" srcId="{18FE1EED-E0EC-4A55-8046-B87F3029568D}" destId="{37157DB4-2611-4560-A354-D0CD24828078}" srcOrd="1" destOrd="0" presId="urn:microsoft.com/office/officeart/2005/8/layout/venn1"/>
    <dgm:cxn modelId="{AC98F1C1-F02E-478C-9394-963EE7810C67}" type="presParOf" srcId="{18FE1EED-E0EC-4A55-8046-B87F3029568D}" destId="{4620733B-2EDB-4E02-8275-7A8558C7E890}" srcOrd="2" destOrd="0" presId="urn:microsoft.com/office/officeart/2005/8/layout/venn1"/>
    <dgm:cxn modelId="{7BD95BE9-907E-4557-A1E4-F3CAD0561519}" type="presParOf" srcId="{18FE1EED-E0EC-4A55-8046-B87F3029568D}" destId="{46D4EEB5-C9A3-4046-9556-69BAB541A083}" srcOrd="3" destOrd="0" presId="urn:microsoft.com/office/officeart/2005/8/layout/venn1"/>
    <dgm:cxn modelId="{277C45E8-3684-49CB-AC8E-5A89D7DFF33F}" type="presParOf" srcId="{18FE1EED-E0EC-4A55-8046-B87F3029568D}" destId="{93F49D5C-40AC-4CA7-A28F-4A316F043273}" srcOrd="4" destOrd="0" presId="urn:microsoft.com/office/officeart/2005/8/layout/venn1"/>
    <dgm:cxn modelId="{06907477-0FA0-4110-B4A9-A9CA3955EAF4}" type="presParOf" srcId="{18FE1EED-E0EC-4A55-8046-B87F3029568D}" destId="{C28B91AC-5368-4886-A7A5-A631D1D16678}" srcOrd="5" destOrd="0" presId="urn:microsoft.com/office/officeart/2005/8/layout/venn1"/>
    <dgm:cxn modelId="{E04A806E-28BF-4110-84EF-E4C6EA0CAF7A}" type="presParOf" srcId="{18FE1EED-E0EC-4A55-8046-B87F3029568D}" destId="{10790E8C-21FA-4CEF-9C2F-03B05EC57F00}" srcOrd="6" destOrd="0" presId="urn:microsoft.com/office/officeart/2005/8/layout/venn1"/>
    <dgm:cxn modelId="{5292BE48-741D-425E-87D0-546525DE2386}" type="presParOf" srcId="{18FE1EED-E0EC-4A55-8046-B87F3029568D}" destId="{664B8E9A-3D45-4689-9B38-713557F318FA}" srcOrd="7" destOrd="0" presId="urn:microsoft.com/office/officeart/2005/8/layout/venn1"/>
  </dgm:cxnLst>
  <dgm:bg/>
  <dgm:whole/>
  <dgm:extLst>
    <a:ext uri="http://schemas.microsoft.com/office/drawing/2008/diagram">
      <dsp:dataModelExt xmlns:dsp="http://schemas.microsoft.com/office/drawing/2008/diagram" relId="rId8" minVer="http://schemas.openxmlformats.org/drawingml/2006/diagram"/>
    </a:ext>
    <a:ext uri="{C62137D5-CB1D-491B-B009-E17868A290BF}">
      <dgm14:recolorImg xmlns:dgm14="http://schemas.microsoft.com/office/drawing/2010/diagram" val="1"/>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1E8872D-9725-4ADA-A46C-A3F0012A7DA7}">
      <dsp:nvSpPr>
        <dsp:cNvPr id="0" name=""/>
        <dsp:cNvSpPr/>
      </dsp:nvSpPr>
      <dsp:spPr>
        <a:xfrm>
          <a:off x="2638169" y="49873"/>
          <a:ext cx="2593413" cy="2593413"/>
        </a:xfrm>
        <a:prstGeom prst="ellipse">
          <a:avLst/>
        </a:prstGeom>
        <a:solidFill>
          <a:schemeClr val="accent5">
            <a:lumMod val="50000"/>
            <a:alpha val="5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marL="0" lvl="0" indent="0" algn="ctr" defTabSz="622300">
            <a:lnSpc>
              <a:spcPct val="90000"/>
            </a:lnSpc>
            <a:spcBef>
              <a:spcPct val="0"/>
            </a:spcBef>
            <a:spcAft>
              <a:spcPct val="35000"/>
            </a:spcAft>
            <a:buNone/>
          </a:pPr>
          <a:r>
            <a:rPr lang="en-CA" sz="1400" b="1" kern="1200">
              <a:solidFill>
                <a:schemeClr val="bg1"/>
              </a:solidFill>
              <a:latin typeface="Poppins" panose="00000500000000000000" pitchFamily="2" charset="0"/>
              <a:ea typeface="Roboto" panose="02000000000000000000" pitchFamily="2" charset="0"/>
              <a:cs typeface="Poppins" panose="00000500000000000000" pitchFamily="2" charset="0"/>
            </a:rPr>
            <a:t>Land Use Policy and Plans</a:t>
          </a:r>
        </a:p>
      </dsp:txBody>
      <dsp:txXfrm>
        <a:off x="2937409" y="398986"/>
        <a:ext cx="1994933" cy="822910"/>
      </dsp:txXfrm>
    </dsp:sp>
    <dsp:sp modelId="{4620733B-2EDB-4E02-8275-7A8558C7E890}">
      <dsp:nvSpPr>
        <dsp:cNvPr id="0" name=""/>
        <dsp:cNvSpPr/>
      </dsp:nvSpPr>
      <dsp:spPr>
        <a:xfrm>
          <a:off x="3785255" y="1196960"/>
          <a:ext cx="2593413" cy="2593413"/>
        </a:xfrm>
        <a:prstGeom prst="ellipse">
          <a:avLst/>
        </a:prstGeom>
        <a:solidFill>
          <a:schemeClr val="accent3">
            <a:lumMod val="60000"/>
            <a:lumOff val="40000"/>
            <a:alpha val="5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marL="0" lvl="0" indent="0" algn="ctr" defTabSz="622300">
            <a:lnSpc>
              <a:spcPct val="90000"/>
            </a:lnSpc>
            <a:spcBef>
              <a:spcPct val="0"/>
            </a:spcBef>
            <a:spcAft>
              <a:spcPct val="35000"/>
            </a:spcAft>
            <a:buNone/>
          </a:pPr>
          <a:r>
            <a:rPr lang="en-CA" sz="1400" b="1" kern="1200">
              <a:solidFill>
                <a:schemeClr val="bg1"/>
              </a:solidFill>
              <a:latin typeface="Poppins" panose="00000500000000000000" pitchFamily="2" charset="0"/>
              <a:ea typeface="Roboto" panose="02000000000000000000" pitchFamily="2" charset="0"/>
              <a:cs typeface="Poppins" panose="00000500000000000000" pitchFamily="2" charset="0"/>
            </a:rPr>
            <a:t>Market Conditions (Costs, Revenues)</a:t>
          </a:r>
        </a:p>
      </dsp:txBody>
      <dsp:txXfrm>
        <a:off x="5181709" y="1496200"/>
        <a:ext cx="997466" cy="1994933"/>
      </dsp:txXfrm>
    </dsp:sp>
    <dsp:sp modelId="{93F49D5C-40AC-4CA7-A28F-4A316F043273}">
      <dsp:nvSpPr>
        <dsp:cNvPr id="0" name=""/>
        <dsp:cNvSpPr/>
      </dsp:nvSpPr>
      <dsp:spPr>
        <a:xfrm>
          <a:off x="2638169" y="2344046"/>
          <a:ext cx="2593413" cy="2593413"/>
        </a:xfrm>
        <a:prstGeom prst="ellipse">
          <a:avLst/>
        </a:prstGeom>
        <a:solidFill>
          <a:schemeClr val="accent1">
            <a:lumMod val="40000"/>
            <a:lumOff val="6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marL="0" lvl="0" indent="0" algn="ctr" defTabSz="622300">
            <a:lnSpc>
              <a:spcPct val="90000"/>
            </a:lnSpc>
            <a:spcBef>
              <a:spcPct val="0"/>
            </a:spcBef>
            <a:spcAft>
              <a:spcPct val="35000"/>
            </a:spcAft>
            <a:buNone/>
          </a:pPr>
          <a:r>
            <a:rPr lang="en-CA" sz="1400" b="1" kern="1200">
              <a:solidFill>
                <a:schemeClr val="bg1"/>
              </a:solidFill>
              <a:latin typeface="Poppins" panose="00000500000000000000" pitchFamily="2" charset="0"/>
              <a:ea typeface="Roboto" panose="02000000000000000000" pitchFamily="2" charset="0"/>
              <a:cs typeface="Poppins" panose="00000500000000000000" pitchFamily="2" charset="0"/>
            </a:rPr>
            <a:t>Availability and Value of Land</a:t>
          </a:r>
        </a:p>
      </dsp:txBody>
      <dsp:txXfrm>
        <a:off x="2937409" y="3765437"/>
        <a:ext cx="1994933" cy="822910"/>
      </dsp:txXfrm>
    </dsp:sp>
    <dsp:sp modelId="{10790E8C-21FA-4CEF-9C2F-03B05EC57F00}">
      <dsp:nvSpPr>
        <dsp:cNvPr id="0" name=""/>
        <dsp:cNvSpPr/>
      </dsp:nvSpPr>
      <dsp:spPr>
        <a:xfrm>
          <a:off x="1491082" y="1196960"/>
          <a:ext cx="2593413" cy="2593413"/>
        </a:xfrm>
        <a:prstGeom prst="ellipse">
          <a:avLst/>
        </a:prstGeom>
        <a:solidFill>
          <a:schemeClr val="accent2">
            <a:alpha val="5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marL="0" lvl="0" indent="0" algn="ctr" defTabSz="622300">
            <a:lnSpc>
              <a:spcPct val="90000"/>
            </a:lnSpc>
            <a:spcBef>
              <a:spcPct val="0"/>
            </a:spcBef>
            <a:spcAft>
              <a:spcPct val="35000"/>
            </a:spcAft>
            <a:buNone/>
          </a:pPr>
          <a:r>
            <a:rPr lang="en-CA" sz="1400" b="1" kern="1200">
              <a:solidFill>
                <a:schemeClr val="bg1"/>
              </a:solidFill>
              <a:latin typeface="Poppins" panose="00000500000000000000" pitchFamily="2" charset="0"/>
              <a:ea typeface="Roboto" panose="02000000000000000000" pitchFamily="2" charset="0"/>
              <a:cs typeface="Poppins" panose="00000500000000000000" pitchFamily="2" charset="0"/>
            </a:rPr>
            <a:t>Available Capital and Financing</a:t>
          </a:r>
        </a:p>
      </dsp:txBody>
      <dsp:txXfrm>
        <a:off x="1690575" y="1496200"/>
        <a:ext cx="997466" cy="1994933"/>
      </dsp:txXfrm>
    </dsp:sp>
  </dsp:spTree>
</dsp:drawing>
</file>

<file path=ppt/diagrams/layout1.xml><?xml version="1.0" encoding="utf-8"?>
<dgm:layoutDef xmlns:dgm="http://schemas.openxmlformats.org/drawingml/2006/diagram" xmlns:a="http://schemas.openxmlformats.org/drawingml/2006/main" uniqueId="urn:microsoft.com/office/officeart/2005/8/layout/venn1">
  <dgm:title val=""/>
  <dgm:desc val=""/>
  <dgm:catLst>
    <dgm:cat type="relationship" pri="28000"/>
    <dgm:cat type="convert" pri="19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Lst>
      <dgm:cxnLst>
        <dgm:cxn modelId="7" srcId="0" destId="1" srcOrd="0" destOrd="0"/>
        <dgm:cxn modelId="8" srcId="0" destId="2" srcOrd="1" destOrd="0"/>
        <dgm:cxn modelId="9" srcId="0" destId="3" srcOrd="2" destOrd="0"/>
        <dgm:cxn modelId="10" srcId="0" destId="4" srcOrd="3" destOrd="0"/>
      </dgm:cxnLst>
      <dgm:bg/>
      <dgm:whole/>
    </dgm:dataModel>
  </dgm:clrData>
  <dgm:layoutNode name="compositeShape">
    <dgm:varLst>
      <dgm:chMax val="7"/>
      <dgm:dir/>
      <dgm:resizeHandles val="exact"/>
    </dgm:varLst>
    <dgm:choose name="Name0">
      <dgm:if name="Name1" axis="ch" ptType="node" func="cnt" op="equ" val="1">
        <dgm:alg type="composite">
          <dgm:param type="ar" val="1"/>
        </dgm:alg>
      </dgm:if>
      <dgm:if name="Name2" axis="ch" ptType="node" func="cnt" op="equ" val="2">
        <dgm:alg type="composite">
          <dgm:param type="ar" val="1.792"/>
        </dgm:alg>
      </dgm:if>
      <dgm:if name="Name3" axis="ch" ptType="node" func="cnt" op="equ" val="3">
        <dgm:alg type="composite">
          <dgm:param type="ar" val="1"/>
        </dgm:alg>
      </dgm:if>
      <dgm:if name="Name4" axis="ch" ptType="node" func="cnt" op="equ" val="4">
        <dgm:alg type="composite">
          <dgm:param type="ar" val="1"/>
        </dgm:alg>
      </dgm:if>
      <dgm:if name="Name5" axis="ch" ptType="node" func="cnt" op="equ" val="5">
        <dgm:alg type="composite">
          <dgm:param type="ar" val="1.4"/>
        </dgm:alg>
      </dgm:if>
      <dgm:if name="Name6" axis="ch" ptType="node" func="cnt" op="equ" val="6">
        <dgm:alg type="composite">
          <dgm:param type="ar" val="1.285"/>
        </dgm:alg>
      </dgm:if>
      <dgm:if name="Name7" axis="ch" ptType="node" func="cnt" op="equ" val="7">
        <dgm:alg type="composite">
          <dgm:param type="ar" val="1.359"/>
        </dgm:alg>
      </dgm:if>
      <dgm:else name="Name8">
        <dgm:alg type="composite">
          <dgm:param type="ar" val="1.359"/>
        </dgm:alg>
      </dgm:else>
    </dgm:choose>
    <dgm:shape xmlns:r="http://schemas.openxmlformats.org/officeDocument/2006/relationships" r:blip="">
      <dgm:adjLst/>
    </dgm:shape>
    <dgm:presOf/>
    <dgm:choose name="Name9">
      <dgm:if name="Name10" axis="ch" ptType="node" func="cnt" op="equ" val="1">
        <dgm:constrLst>
          <dgm:constr type="ctrX" for="ch" forName="circ1TxSh" refType="w" fact="0.5"/>
          <dgm:constr type="ctrY" for="ch" forName="circ1TxSh" refType="h" fact="0.5"/>
          <dgm:constr type="w" for="ch" forName="circ1TxSh" refType="w"/>
          <dgm:constr type="h" for="ch" forName="circ1TxSh" refType="h"/>
          <dgm:constr type="primFontSz" for="ch" ptType="node" op="equ"/>
        </dgm:constrLst>
      </dgm:if>
      <dgm:if name="Name11" axis="ch" ptType="node" func="cnt" op="equ" val="2">
        <dgm:constrLst>
          <dgm:constr type="ctrX" for="ch" forName="circ1" refType="w" fact="0.3"/>
          <dgm:constr type="ctrY" for="ch" forName="circ1" refType="h" fact="0.5"/>
          <dgm:constr type="w" for="ch" forName="circ1" refType="w" fact="0.555"/>
          <dgm:constr type="h" for="ch" forName="circ1" refType="h" fact="0.99456"/>
          <dgm:constr type="l" for="ch" forName="circ1Tx" refType="w" fact="0.1"/>
          <dgm:constr type="t" for="ch" forName="circ1Tx" refType="h" fact="0.12"/>
          <dgm:constr type="w" for="ch" forName="circ1Tx" refType="w" fact="0.32"/>
          <dgm:constr type="h" for="ch" forName="circ1Tx" refType="h" fact="0.76"/>
          <dgm:constr type="ctrX" for="ch" forName="circ2" refType="w" fact="0.7"/>
          <dgm:constr type="ctrY" for="ch" forName="circ2" refType="h" fact="0.5"/>
          <dgm:constr type="w" for="ch" forName="circ2" refType="w" fact="0.555"/>
          <dgm:constr type="h" for="ch" forName="circ2" refType="h" fact="0.99456"/>
          <dgm:constr type="l" for="ch" forName="circ2Tx" refType="w" fact="0.58"/>
          <dgm:constr type="t" for="ch" forName="circ2Tx" refType="h" fact="0.12"/>
          <dgm:constr type="w" for="ch" forName="circ2Tx" refType="w" fact="0.32"/>
          <dgm:constr type="h" for="ch" forName="circ2Tx" refType="h" fact="0.76"/>
          <dgm:constr type="primFontSz" for="ch" ptType="node" op="equ"/>
        </dgm:constrLst>
      </dgm:if>
      <dgm:if name="Name12" axis="ch" ptType="node" func="cnt" op="equ" val="3">
        <dgm:constrLst>
          <dgm:constr type="ctrX" for="ch" forName="circ1" refType="w" fact="0.5"/>
          <dgm:constr type="ctrY" for="ch" forName="circ1" refType="w" fact="0.25"/>
          <dgm:constr type="w" for="ch" forName="circ1" refType="w" fact="0.6"/>
          <dgm:constr type="h" for="ch" forName="circ1" refType="h" fact="0.6"/>
          <dgm:constr type="l" for="ch" forName="circ1Tx" refType="w" fact="0.28"/>
          <dgm:constr type="t" for="ch" forName="circ1Tx" refType="h" fact="0.055"/>
          <dgm:constr type="w" for="ch" forName="circ1Tx" refType="w" fact="0.44"/>
          <dgm:constr type="h" for="ch" forName="circ1Tx" refType="h" fact="0.27"/>
          <dgm:constr type="ctrX" for="ch" forName="circ2" refType="w" fact="0.7165"/>
          <dgm:constr type="ctrY" for="ch" forName="circ2" refType="w" fact="0.625"/>
          <dgm:constr type="w" for="ch" forName="circ2" refType="w" fact="0.6"/>
          <dgm:constr type="h" for="ch" forName="circ2" refType="h" fact="0.6"/>
          <dgm:constr type="l" for="ch" forName="circ2Tx" refType="w" fact="0.6"/>
          <dgm:constr type="t" for="ch" forName="circ2Tx" refType="h" fact="0.48"/>
          <dgm:constr type="w" for="ch" forName="circ2Tx" refType="w" fact="0.36"/>
          <dgm:constr type="h" for="ch" forName="circ2Tx" refType="h" fact="0.33"/>
          <dgm:constr type="ctrX" for="ch" forName="circ3" refType="w" fact="0.2835"/>
          <dgm:constr type="ctrY" for="ch" forName="circ3" refType="w" fact="0.625"/>
          <dgm:constr type="w" for="ch" forName="circ3" refType="w" fact="0.6"/>
          <dgm:constr type="h" for="ch" forName="circ3" refType="h" fact="0.6"/>
          <dgm:constr type="l" for="ch" forName="circ3Tx" refType="w" fact="0.04"/>
          <dgm:constr type="t" for="ch" forName="circ3Tx" refType="h" fact="0.48"/>
          <dgm:constr type="w" for="ch" forName="circ3Tx" refType="w" fact="0.36"/>
          <dgm:constr type="h" for="ch" forName="circ3Tx" refType="h" fact="0.33"/>
          <dgm:constr type="primFontSz" for="ch" ptType="node" op="equ"/>
        </dgm:constrLst>
      </dgm:if>
      <dgm:if name="Name13" axis="ch" ptType="node" func="cnt" op="equ" val="4">
        <dgm:constrLst>
          <dgm:constr type="ctrX" for="ch" forName="circ1" refType="w" fact="0.5"/>
          <dgm:constr type="ctrY" for="ch" forName="circ1" refType="w" fact="0.27"/>
          <dgm:constr type="w" for="ch" forName="circ1" refType="w" fact="0.52"/>
          <dgm:constr type="h" for="ch" forName="circ1" refType="h" fact="0.52"/>
          <dgm:constr type="l" for="ch" forName="circ1Tx" refType="w" fact="0.3"/>
          <dgm:constr type="t" for="ch" forName="circ1Tx" refType="h" fact="0.08"/>
          <dgm:constr type="w" for="ch" forName="circ1Tx" refType="w" fact="0.4"/>
          <dgm:constr type="h" for="ch" forName="circ1Tx" refType="h" fact="0.165"/>
          <dgm:constr type="ctrX" for="ch" forName="circ2" refType="w" fact="0.73"/>
          <dgm:constr type="ctrY" for="ch" forName="circ2" refType="w" fact="0.5"/>
          <dgm:constr type="w" for="ch" forName="circ2" refType="w" fact="0.52"/>
          <dgm:constr type="h" for="ch" forName="circ2" refType="h" fact="0.52"/>
          <dgm:constr type="r" for="ch" forName="circ2Tx" refType="w" fact="0.95"/>
          <dgm:constr type="t" for="ch" forName="circ2Tx" refType="h" fact="0.3"/>
          <dgm:constr type="w" for="ch" forName="circ2Tx" refType="w" fact="0.2"/>
          <dgm:constr type="h" for="ch" forName="circ2Tx" refType="h" fact="0.4"/>
          <dgm:constr type="ctrX" for="ch" forName="circ3" refType="w" fact="0.5"/>
          <dgm:constr type="ctrY" for="ch" forName="circ3" refType="w" fact="0.73"/>
          <dgm:constr type="w" for="ch" forName="circ3" refType="w" fact="0.52"/>
          <dgm:constr type="h" for="ch" forName="circ3" refType="h" fact="0.52"/>
          <dgm:constr type="l" for="ch" forName="circ3Tx" refType="w" fact="0.3"/>
          <dgm:constr type="b" for="ch" forName="circ3Tx" refType="h" fact="0.92"/>
          <dgm:constr type="w" for="ch" forName="circ3Tx" refType="w" fact="0.4"/>
          <dgm:constr type="h" for="ch" forName="circ3Tx" refType="h" fact="0.165"/>
          <dgm:constr type="ctrX" for="ch" forName="circ4" refType="w" fact="0.27"/>
          <dgm:constr type="ctrY" for="ch" forName="circ4" refType="h" fact="0.5"/>
          <dgm:constr type="w" for="ch" forName="circ4" refType="w" fact="0.52"/>
          <dgm:constr type="h" for="ch" forName="circ4" refType="h" fact="0.52"/>
          <dgm:constr type="l" for="ch" forName="circ4Tx" refType="w" fact="0.05"/>
          <dgm:constr type="t" for="ch" forName="circ4Tx" refType="h" fact="0.3"/>
          <dgm:constr type="w" for="ch" forName="circ4Tx" refType="w" fact="0.2"/>
          <dgm:constr type="h" for="ch" forName="circ4Tx" refType="h" fact="0.4"/>
          <dgm:constr type="primFontSz" for="ch" ptType="node" op="equ"/>
        </dgm:constrLst>
      </dgm:if>
      <dgm:if name="Name14" axis="ch" ptType="node" func="cnt" op="equ" val="5">
        <dgm:constrLst>
          <dgm:constr type="ctrX" for="ch" forName="circ1" refType="w" fact="0.5"/>
          <dgm:constr type="ctrY" for="ch" forName="circ1" refType="h" fact="0.46"/>
          <dgm:constr type="w" for="ch" forName="circ1" refType="w" fact="0.25"/>
          <dgm:constr type="h" for="ch" forName="circ1" refType="h" fact="0.35"/>
          <dgm:constr type="l" for="ch" forName="circ1Tx" refType="w" fact="0.355"/>
          <dgm:constr type="t" for="ch" forName="circ1Tx"/>
          <dgm:constr type="w" for="ch" forName="circ1Tx" refType="w" fact="0.29"/>
          <dgm:constr type="h" for="ch" forName="circ1Tx" refType="h" fact="0.235"/>
          <dgm:constr type="ctrX" for="ch" forName="circ2" refType="w" fact="0.5951"/>
          <dgm:constr type="ctrY" for="ch" forName="circ2" refType="h" fact="0.5567"/>
          <dgm:constr type="w" for="ch" forName="circ2" refType="w" fact="0.25"/>
          <dgm:constr type="h" for="ch" forName="circ2" refType="h" fact="0.35"/>
          <dgm:constr type="l" for="ch" forName="circ2Tx" refType="w" fact="0.74"/>
          <dgm:constr type="t" for="ch" forName="circ2Tx" refType="h" fact="0.31"/>
          <dgm:constr type="w" for="ch" forName="circ2Tx" refType="w" fact="0.26"/>
          <dgm:constr type="h" for="ch" forName="circ2Tx" refType="h" fact="0.255"/>
          <dgm:constr type="ctrX" for="ch" forName="circ3" refType="w" fact="0.5588"/>
          <dgm:constr type="ctrY" for="ch" forName="circ3" refType="h" fact="0.7133"/>
          <dgm:constr type="w" for="ch" forName="circ3" refType="w" fact="0.25"/>
          <dgm:constr type="h" for="ch" forName="circ3" refType="h" fact="0.35"/>
          <dgm:constr type="l" for="ch" forName="circ3Tx" refType="w" fact="0.7"/>
          <dgm:constr type="t" for="ch" forName="circ3Tx" refType="h" fact="0.745"/>
          <dgm:constr type="w" for="ch" forName="circ3Tx" refType="w" fact="0.26"/>
          <dgm:constr type="h" for="ch" forName="circ3Tx" refType="h" fact="0.255"/>
          <dgm:constr type="ctrX" for="ch" forName="circ4" refType="w" fact="0.4412"/>
          <dgm:constr type="ctrY" for="ch" forName="circ4" refType="h" fact="0.7133"/>
          <dgm:constr type="w" for="ch" forName="circ4" refType="w" fact="0.25"/>
          <dgm:constr type="h" for="ch" forName="circ4" refType="h" fact="0.35"/>
          <dgm:constr type="l" for="ch" forName="circ4Tx" refType="w" fact="0.04"/>
          <dgm:constr type="t" for="ch" forName="circ4Tx" refType="h" fact="0.745"/>
          <dgm:constr type="w" for="ch" forName="circ4Tx" refType="w" fact="0.26"/>
          <dgm:constr type="h" for="ch" forName="circ4Tx" refType="h" fact="0.255"/>
          <dgm:constr type="ctrX" for="ch" forName="circ5" refType="w" fact="0.4049"/>
          <dgm:constr type="ctrY" for="ch" forName="circ5" refType="h" fact="0.5567"/>
          <dgm:constr type="w" for="ch" forName="circ5" refType="w" fact="0.25"/>
          <dgm:constr type="h" for="ch" forName="circ5" refType="h" fact="0.35"/>
          <dgm:constr type="l" for="ch" forName="circ5Tx"/>
          <dgm:constr type="t" for="ch" forName="circ5Tx" refType="h" fact="0.31"/>
          <dgm:constr type="w" for="ch" forName="circ5Tx" refType="w" fact="0.26"/>
          <dgm:constr type="h" for="ch" forName="circ5Tx" refType="h" fact="0.255"/>
          <dgm:constr type="primFontSz" for="ch" ptType="node" op="equ"/>
        </dgm:constrLst>
      </dgm:if>
      <dgm:if name="Name15" axis="ch" ptType="node" func="cnt" op="equ" val="6">
        <dgm:constrLst>
          <dgm:constr type="ctrX" for="ch" forName="circ1" refType="w" fact="0.5"/>
          <dgm:constr type="ctrY" for="ch" forName="circ1" refType="h" fact="0.3844"/>
          <dgm:constr type="w" for="ch" forName="circ1" refType="w" fact="0.24"/>
          <dgm:constr type="h" for="ch" forName="circ1" refType="h" fact="0.3084"/>
          <dgm:constr type="l" for="ch" forName="circ1Tx" refType="w" fact="0.35"/>
          <dgm:constr type="t" for="ch" forName="circ1Tx"/>
          <dgm:constr type="w" for="ch" forName="circ1Tx" refType="w" fact="0.3"/>
          <dgm:constr type="h" for="ch" forName="circ1Tx" refType="h" fact="0.21"/>
          <dgm:constr type="ctrX" for="ch" forName="circ2" refType="w" fact="0.5779"/>
          <dgm:constr type="ctrY" for="ch" forName="circ2" refType="h" fact="0.4422"/>
          <dgm:constr type="w" for="ch" forName="circ2" refType="w" fact="0.24"/>
          <dgm:constr type="h" for="ch" forName="circ2" refType="h" fact="0.3084"/>
          <dgm:constr type="l" for="ch" forName="circ2Tx" refType="w" fact="0.7157"/>
          <dgm:constr type="t" for="ch" forName="circ2Tx" refType="h" fact="0.2"/>
          <dgm:constr type="w" for="ch" forName="circ2Tx" refType="w" fact="0.2843"/>
          <dgm:constr type="h" for="ch" forName="circ2Tx" refType="h" fact="0.23"/>
          <dgm:constr type="ctrX" for="ch" forName="circ3" refType="w" fact="0.5779"/>
          <dgm:constr type="ctrY" for="ch" forName="circ3" refType="h" fact="0.5578"/>
          <dgm:constr type="w" for="ch" forName="circ3" refType="w" fact="0.24"/>
          <dgm:constr type="h" for="ch" forName="circ3" refType="h" fact="0.3084"/>
          <dgm:constr type="l" for="ch" forName="circ3Tx" refType="w" fact="0.7157"/>
          <dgm:constr type="t" for="ch" forName="circ3Tx" refType="h" fact="0.543"/>
          <dgm:constr type="w" for="ch" forName="circ3Tx" refType="w" fact="0.2843"/>
          <dgm:constr type="h" for="ch" forName="circ3Tx" refType="h" fact="0.257"/>
          <dgm:constr type="ctrX" for="ch" forName="circ4" refType="w" fact="0.5"/>
          <dgm:constr type="ctrY" for="ch" forName="circ4" refType="h" fact="0.6157"/>
          <dgm:constr type="w" for="ch" forName="circ4" refType="w" fact="0.24"/>
          <dgm:constr type="h" for="ch" forName="circ4" refType="h" fact="0.3084"/>
          <dgm:constr type="l" for="ch" forName="circ4Tx" refType="w" fact="0.35"/>
          <dgm:constr type="t" for="ch" forName="circ4Tx" refType="h" fact="0.79"/>
          <dgm:constr type="w" for="ch" forName="circ4Tx" refType="w" fact="0.3"/>
          <dgm:constr type="h" for="ch" forName="circ4Tx" refType="h" fact="0.21"/>
          <dgm:constr type="ctrX" for="ch" forName="circ5" refType="w" fact="0.4221"/>
          <dgm:constr type="ctrY" for="ch" forName="circ5" refType="h" fact="0.5578"/>
          <dgm:constr type="w" for="ch" forName="circ5" refType="w" fact="0.24"/>
          <dgm:constr type="h" for="ch" forName="circ5" refType="h" fact="0.3084"/>
          <dgm:constr type="l" for="ch" forName="circ5Tx" refType="w" fact="0"/>
          <dgm:constr type="t" for="ch" forName="circ5Tx" refType="h" fact="0.543"/>
          <dgm:constr type="w" for="ch" forName="circ5Tx" refType="w" fact="0.2843"/>
          <dgm:constr type="h" for="ch" forName="circ5Tx" refType="h" fact="0.257"/>
          <dgm:constr type="ctrX" for="ch" forName="circ6" refType="w" fact="0.4221"/>
          <dgm:constr type="ctrY" for="ch" forName="circ6" refType="h" fact="0.4422"/>
          <dgm:constr type="w" for="ch" forName="circ6" refType="w" fact="0.24"/>
          <dgm:constr type="h" for="ch" forName="circ6" refType="h" fact="0.3084"/>
          <dgm:constr type="l" for="ch" forName="circ6Tx" refType="w" fact="0"/>
          <dgm:constr type="t" for="ch" forName="circ6Tx" refType="h" fact="0.2"/>
          <dgm:constr type="w" for="ch" forName="circ6Tx" refType="w" fact="0.2843"/>
          <dgm:constr type="h" for="ch" forName="circ6Tx" refType="h" fact="0.257"/>
          <dgm:constr type="primFontSz" for="ch" ptType="node" op="equ"/>
        </dgm:constrLst>
      </dgm:if>
      <dgm:else name="Name16">
        <dgm:constrLst>
          <dgm:constr type="ctrX" for="ch" forName="circ1" refType="w" fact="0.5"/>
          <dgm:constr type="ctrY" for="ch" forName="circ1" refType="h" fact="0.4177"/>
          <dgm:constr type="w" for="ch" forName="circ1" refType="w" fact="0.24"/>
          <dgm:constr type="h" for="ch" forName="circ1" refType="h" fact="0.3262"/>
          <dgm:constr type="l" for="ch" forName="circ1Tx" refType="w" fact="0.3625"/>
          <dgm:constr type="t" for="ch" forName="circ1Tx"/>
          <dgm:constr type="w" for="ch" forName="circ1Tx" refType="w" fact="0.275"/>
          <dgm:constr type="h" for="ch" forName="circ1Tx" refType="h" fact="0.2"/>
          <dgm:constr type="ctrX" for="ch" forName="circ2" refType="w" fact="0.5704"/>
          <dgm:constr type="ctrY" for="ch" forName="circ2" refType="h" fact="0.4637"/>
          <dgm:constr type="w" for="ch" forName="circ2" refType="w" fact="0.24"/>
          <dgm:constr type="h" for="ch" forName="circ2" refType="h" fact="0.3262"/>
          <dgm:constr type="l" for="ch" forName="circ2Tx" refType="w" fact="0.72"/>
          <dgm:constr type="t" for="ch" forName="circ2Tx" refType="h" fact="0.19"/>
          <dgm:constr type="w" for="ch" forName="circ2Tx" refType="w" fact="0.26"/>
          <dgm:constr type="h" for="ch" forName="circ2Tx" refType="h" fact="0.22"/>
          <dgm:constr type="ctrX" for="ch" forName="circ3" refType="w" fact="0.5877"/>
          <dgm:constr type="ctrY" for="ch" forName="circ3" refType="h" fact="0.5672"/>
          <dgm:constr type="w" for="ch" forName="circ3" refType="w" fact="0.24"/>
          <dgm:constr type="h" for="ch" forName="circ3" refType="h" fact="0.3262"/>
          <dgm:constr type="l" for="ch" forName="circ3Tx" refType="w" fact="0.745"/>
          <dgm:constr type="t" for="ch" forName="circ3Tx" refType="h" fact="0.47"/>
          <dgm:constr type="w" for="ch" forName="circ3Tx" refType="w" fact="0.255"/>
          <dgm:constr type="h" for="ch" forName="circ3Tx" refType="h" fact="0.235"/>
          <dgm:constr type="ctrX" for="ch" forName="circ4" refType="w" fact="0.539"/>
          <dgm:constr type="ctrY" for="ch" forName="circ4" refType="h" fact="0.6502"/>
          <dgm:constr type="w" for="ch" forName="circ4" refType="w" fact="0.24"/>
          <dgm:constr type="h" for="ch" forName="circ4" refType="h" fact="0.3262"/>
          <dgm:constr type="l" for="ch" forName="circ4Tx" refType="w" fact="0.635"/>
          <dgm:constr type="t" for="ch" forName="circ4Tx" refType="h" fact="0.785"/>
          <dgm:constr type="w" for="ch" forName="circ4Tx" refType="w" fact="0.275"/>
          <dgm:constr type="h" for="ch" forName="circ4Tx" refType="h" fact="0.215"/>
          <dgm:constr type="ctrX" for="ch" forName="circ5" refType="w" fact="0.461"/>
          <dgm:constr type="ctrY" for="ch" forName="circ5" refType="h" fact="0.6502"/>
          <dgm:constr type="w" for="ch" forName="circ5" refType="w" fact="0.24"/>
          <dgm:constr type="h" for="ch" forName="circ5" refType="h" fact="0.3262"/>
          <dgm:constr type="l" for="ch" forName="circ5Tx" refType="w" fact="0.09"/>
          <dgm:constr type="t" for="ch" forName="circ5Tx" refType="h" fact="0.785"/>
          <dgm:constr type="w" for="ch" forName="circ5Tx" refType="w" fact="0.275"/>
          <dgm:constr type="h" for="ch" forName="circ5Tx" refType="h" fact="0.215"/>
          <dgm:constr type="ctrX" for="ch" forName="circ6" refType="w" fact="0.4123"/>
          <dgm:constr type="ctrY" for="ch" forName="circ6" refType="h" fact="0.5672"/>
          <dgm:constr type="w" for="ch" forName="circ6" refType="w" fact="0.24"/>
          <dgm:constr type="h" for="ch" forName="circ6" refType="h" fact="0.3262"/>
          <dgm:constr type="l" for="ch" forName="circ6Tx"/>
          <dgm:constr type="t" for="ch" forName="circ6Tx" refType="h" fact="0.47"/>
          <dgm:constr type="w" for="ch" forName="circ6Tx" refType="w" fact="0.255"/>
          <dgm:constr type="h" for="ch" forName="circ6Tx" refType="h" fact="0.235"/>
          <dgm:constr type="ctrX" for="ch" forName="circ7" refType="w" fact="0.4296"/>
          <dgm:constr type="ctrY" for="ch" forName="circ7" refType="h" fact="0.4637"/>
          <dgm:constr type="w" for="ch" forName="circ7" refType="w" fact="0.24"/>
          <dgm:constr type="h" for="ch" forName="circ7" refType="h" fact="0.3262"/>
          <dgm:constr type="l" for="ch" forName="circ7Tx" refType="w" fact="0.02"/>
          <dgm:constr type="t" for="ch" forName="circ7Tx" refType="h" fact="0.19"/>
          <dgm:constr type="w" for="ch" forName="circ7Tx" refType="w" fact="0.26"/>
          <dgm:constr type="h" for="ch" forName="circ7Tx" refType="h" fact="0.22"/>
          <dgm:constr type="primFontSz" for="ch" ptType="node" op="equ"/>
        </dgm:constrLst>
      </dgm:else>
    </dgm:choose>
    <dgm:ruleLst/>
    <dgm:forEach name="Name17" axis="ch" ptType="node" cnt="1">
      <dgm:choose name="Name18">
        <dgm:if name="Name19" axis="root ch" ptType="all node" func="cnt" op="equ" val="1">
          <dgm:layoutNode name="circ1TxSh" styleLbl="vennNode1">
            <dgm:alg type="tx">
              <dgm:param type="txAnchorHorzCh" val="ctr"/>
              <dgm:param type="txAnchorVertCh" val="mid"/>
            </dgm:alg>
            <dgm:shape xmlns:r="http://schemas.openxmlformats.org/officeDocument/2006/relationships" type="ellipse" r:blip="">
              <dgm:adjLst/>
            </dgm:shape>
            <dgm:choose name="Name20">
              <dgm:if name="Name21" func="var" arg="dir" op="equ" val="norm">
                <dgm:choose name="Name22">
                  <dgm:if name="Name23" axis="root ch" ptType="all node" func="cnt" op="lte" val="4">
                    <dgm:presOf axis="desOrSelf" ptType="node"/>
                  </dgm:if>
                  <dgm:else name="Name24">
                    <dgm:presOf/>
                  </dgm:else>
                </dgm:choose>
              </dgm:if>
              <dgm:else name="Name25">
                <dgm:choose name="Name26">
                  <dgm:if name="Name27" axis="root ch" ptType="all node" func="cnt" op="equ" val="2">
                    <dgm:presOf axis="root ch desOrSelf" ptType="all node node" st="1 2 1" cnt="1 1 0"/>
                  </dgm:if>
                  <dgm:else name="Name28">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if>
        <dgm:else name="Name29">
          <dgm:layoutNode name="circ1" styleLbl="vennNode1">
            <dgm:alg type="sp"/>
            <dgm:shape xmlns:r="http://schemas.openxmlformats.org/officeDocument/2006/relationships" type="ellipse" r:blip="">
              <dgm:adjLst/>
            </dgm:shape>
            <dgm:choose name="Name30">
              <dgm:if name="Name31" func="var" arg="dir" op="equ" val="norm">
                <dgm:choose name="Name32">
                  <dgm:if name="Name33" axis="root ch" ptType="all node" func="cnt" op="lte" val="4">
                    <dgm:presOf axis="desOrSelf" ptType="node"/>
                  </dgm:if>
                  <dgm:else name="Name34">
                    <dgm:presOf/>
                  </dgm:else>
                </dgm:choose>
              </dgm:if>
              <dgm:else name="Name35">
                <dgm:choose name="Name36">
                  <dgm:if name="Name37" axis="root ch" ptType="all node" func="cnt" op="equ" val="2">
                    <dgm:presOf axis="root ch desOrSelf" ptType="all node node" st="1 2 1" cnt="1 1 0"/>
                  </dgm:if>
                  <dgm:else name="Name38">
                    <dgm:choose name="Name39">
                      <dgm:if name="Name40" axis="root ch" ptType="all node" func="cnt" op="lte" val="4">
                        <dgm:presOf axis="desOrSelf" ptType="node"/>
                      </dgm:if>
                      <dgm:else name="Name41">
                        <dgm:presOf/>
                      </dgm:else>
                    </dgm:choose>
                  </dgm:else>
                </dgm:choose>
              </dgm:else>
            </dgm:choose>
            <dgm:constrLst/>
            <dgm:ruleLst/>
          </dgm:layoutNode>
          <dgm:layoutNode name="circ1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42">
              <dgm:if name="Name43" func="var" arg="dir" op="equ" val="norm">
                <dgm:presOf axis="desOrSelf" ptType="node"/>
              </dgm:if>
              <dgm:else name="Name44">
                <dgm:choose name="Name45">
                  <dgm:if name="Name46" axis="root ch" ptType="all node" func="cnt" op="equ" val="2">
                    <dgm:presOf axis="root ch desOrSelf" ptType="all node node" st="1 2 1" cnt="1 1 0"/>
                  </dgm:if>
                  <dgm:else name="Name47">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else>
      </dgm:choose>
    </dgm:forEach>
    <dgm:forEach name="Name48" axis="ch" ptType="node" st="2" cnt="1">
      <dgm:layoutNode name="circ2" styleLbl="vennNode1">
        <dgm:alg type="sp"/>
        <dgm:shape xmlns:r="http://schemas.openxmlformats.org/officeDocument/2006/relationships" type="ellipse" r:blip="">
          <dgm:adjLst/>
        </dgm:shape>
        <dgm:choose name="Name49">
          <dgm:if name="Name50" func="var" arg="dir" op="equ" val="norm">
            <dgm:choose name="Name51">
              <dgm:if name="Name52" axis="root ch" ptType="all node" func="cnt" op="lte" val="4">
                <dgm:presOf axis="desOrSelf" ptType="node"/>
              </dgm:if>
              <dgm:else name="Name53">
                <dgm:presOf/>
              </dgm:else>
            </dgm:choose>
          </dgm:if>
          <dgm:else name="Name54">
            <dgm:choose name="Name55">
              <dgm:if name="Name56" axis="root ch" ptType="all node" func="cnt" op="equ" val="2">
                <dgm:presOf axis="root ch desOrSelf" ptType="all node node" st="1 1 1" cnt="1 1 0"/>
              </dgm:if>
              <dgm:if name="Name57" axis="root ch" ptType="all node" func="cnt" op="equ" val="3">
                <dgm:presOf axis="root ch desOrSelf" ptType="all node node" st="1 3 1" cnt="1 1 0"/>
              </dgm:if>
              <dgm:if name="Name58" axis="root ch" ptType="all node" func="cnt" op="equ" val="4">
                <dgm:presOf axis="root ch desOrSelf" ptType="all node node" st="1 4 1" cnt="1 1 0"/>
              </dgm:if>
              <dgm:else name="Name59">
                <dgm:presOf/>
              </dgm:else>
            </dgm:choose>
          </dgm:else>
        </dgm:choose>
        <dgm:constrLst/>
        <dgm:ruleLst/>
      </dgm:layoutNode>
      <dgm:layoutNode name="circ2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60">
          <dgm:if name="Name61" func="var" arg="dir" op="equ" val="norm">
            <dgm:presOf axis="desOrSelf" ptType="node"/>
          </dgm:if>
          <dgm:else name="Name62">
            <dgm:choose name="Name63">
              <dgm:if name="Name64" axis="root ch" ptType="all node" func="cnt" op="equ" val="2">
                <dgm:presOf axis="root ch desOrSelf" ptType="all node node" st="1 1 1" cnt="1 1 0"/>
              </dgm:if>
              <dgm:if name="Name65" axis="root ch" ptType="all node" func="cnt" op="equ" val="3">
                <dgm:presOf axis="root ch desOrSelf" ptType="all node node" st="1 3 1" cnt="1 1 0"/>
              </dgm:if>
              <dgm:if name="Name66" axis="root ch" ptType="all node" func="cnt" op="equ" val="4">
                <dgm:presOf axis="root ch desOrSelf" ptType="all node node" st="1 4 1" cnt="1 1 0"/>
              </dgm:if>
              <dgm:if name="Name67" axis="root ch" ptType="all node" func="cnt" op="equ" val="5">
                <dgm:presOf axis="root ch desOrSelf" ptType="all node node" st="1 5 1" cnt="1 1 0"/>
              </dgm:if>
              <dgm:if name="Name68" axis="root ch" ptType="all node" func="cnt" op="equ" val="6">
                <dgm:presOf axis="root ch desOrSelf" ptType="all node node" st="1 6 1" cnt="1 1 0"/>
              </dgm:if>
              <dgm:else name="Name69">
                <dgm:presOf axis="root ch desOrSelf" ptType="all node node" st="1 7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70" axis="ch" ptType="node" st="3" cnt="1">
      <dgm:layoutNode name="circ3" styleLbl="vennNode1">
        <dgm:alg type="sp"/>
        <dgm:shape xmlns:r="http://schemas.openxmlformats.org/officeDocument/2006/relationships" type="ellipse" r:blip="">
          <dgm:adjLst/>
        </dgm:shape>
        <dgm:choose name="Name71">
          <dgm:if name="Name72" func="var" arg="dir" op="equ" val="norm">
            <dgm:choose name="Name73">
              <dgm:if name="Name74" axis="root ch" ptType="all node" func="cnt" op="lte" val="4">
                <dgm:presOf axis="desOrSelf" ptType="node"/>
              </dgm:if>
              <dgm:else name="Name75">
                <dgm:presOf/>
              </dgm:else>
            </dgm:choose>
          </dgm:if>
          <dgm:else name="Name76">
            <dgm:choose name="Name77">
              <dgm:if name="Name78" axis="root ch" ptType="all node" func="cnt" op="equ" val="3">
                <dgm:presOf axis="root ch desOrSelf" ptType="all node node" st="1 2 1" cnt="1 1 0"/>
              </dgm:if>
              <dgm:if name="Name79" axis="root ch" ptType="all node" func="cnt" op="equ" val="4">
                <dgm:presOf axis="root ch desOrSelf" ptType="all node node" st="1 3 1" cnt="1 1 0"/>
              </dgm:if>
              <dgm:else name="Name80">
                <dgm:presOf/>
              </dgm:else>
            </dgm:choose>
          </dgm:else>
        </dgm:choose>
        <dgm:constrLst/>
        <dgm:ruleLst/>
      </dgm:layoutNode>
      <dgm:layoutNode name="circ3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81">
          <dgm:if name="Name82" func="var" arg="dir" op="equ" val="norm">
            <dgm:presOf axis="desOrSelf" ptType="node"/>
          </dgm:if>
          <dgm:else name="Name83">
            <dgm:choose name="Name84">
              <dgm:if name="Name85" axis="root ch" ptType="all node" func="cnt" op="equ" val="3">
                <dgm:presOf axis="root ch desOrSelf" ptType="all node node" st="1 2 1" cnt="1 1 0"/>
              </dgm:if>
              <dgm:if name="Name86" axis="root ch" ptType="all node" func="cnt" op="equ" val="4">
                <dgm:presOf axis="root ch desOrSelf" ptType="all node node" st="1 3 1" cnt="1 1 0"/>
              </dgm:if>
              <dgm:if name="Name87" axis="root ch" ptType="all node" func="cnt" op="equ" val="5">
                <dgm:presOf axis="root ch desOrSelf" ptType="all node node" st="1 4 1" cnt="1 1 0"/>
              </dgm:if>
              <dgm:if name="Name88" axis="root ch" ptType="all node" func="cnt" op="equ" val="6">
                <dgm:presOf axis="root ch desOrSelf" ptType="all node node" st="1 5 1" cnt="1 1 0"/>
              </dgm:if>
              <dgm:else name="Name89">
                <dgm:presOf axis="root ch desOrSelf" ptType="all node node" st="1 6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90" axis="ch" ptType="node" st="4" cnt="1">
      <dgm:layoutNode name="circ4" styleLbl="vennNode1">
        <dgm:alg type="sp"/>
        <dgm:shape xmlns:r="http://schemas.openxmlformats.org/officeDocument/2006/relationships" type="ellipse" r:blip="">
          <dgm:adjLst/>
        </dgm:shape>
        <dgm:choose name="Name91">
          <dgm:if name="Name92" func="var" arg="dir" op="equ" val="norm">
            <dgm:choose name="Name93">
              <dgm:if name="Name94" axis="root ch" ptType="all node" func="cnt" op="lte" val="4">
                <dgm:presOf axis="desOrSelf" ptType="node"/>
              </dgm:if>
              <dgm:else name="Name95">
                <dgm:presOf/>
              </dgm:else>
            </dgm:choose>
          </dgm:if>
          <dgm:else name="Name96">
            <dgm:choose name="Name97">
              <dgm:if name="Name98" axis="root ch" ptType="all node" func="cnt" op="equ" val="4">
                <dgm:presOf axis="root ch desOrSelf" ptType="all node node" st="1 2 1" cnt="1 1 0"/>
              </dgm:if>
              <dgm:else name="Name99">
                <dgm:presOf/>
              </dgm:else>
            </dgm:choose>
          </dgm:else>
        </dgm:choose>
        <dgm:constrLst/>
        <dgm:ruleLst/>
      </dgm:layoutNode>
      <dgm:layoutNode name="circ4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0">
          <dgm:if name="Name101" func="var" arg="dir" op="equ" val="norm">
            <dgm:presOf axis="desOrSelf" ptType="node"/>
          </dgm:if>
          <dgm:else name="Name102">
            <dgm:choose name="Name103">
              <dgm:if name="Name104" axis="root ch" ptType="all node" func="cnt" op="equ" val="4">
                <dgm:presOf axis="root ch desOrSelf" ptType="all node node" st="1 2 1" cnt="1 1 0"/>
              </dgm:if>
              <dgm:if name="Name105" axis="root ch" ptType="all node" func="cnt" op="equ" val="5">
                <dgm:presOf axis="root ch desOrSelf" ptType="all node node" st="1 3 1" cnt="1 1 0"/>
              </dgm:if>
              <dgm:if name="Name106" axis="root ch" ptType="all node" func="cnt" op="equ" val="6">
                <dgm:presOf axis="root ch desOrSelf" ptType="all node node" st="1 4 1" cnt="1 1 0"/>
              </dgm:if>
              <dgm:else name="Name107">
                <dgm:presOf axis="root ch desOrSelf" ptType="all node node" st="1 5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08" axis="ch" ptType="node" st="5" cnt="1">
      <dgm:layoutNode name="circ5" styleLbl="vennNode1">
        <dgm:alg type="sp"/>
        <dgm:shape xmlns:r="http://schemas.openxmlformats.org/officeDocument/2006/relationships" type="ellipse" r:blip="">
          <dgm:adjLst/>
        </dgm:shape>
        <dgm:presOf/>
        <dgm:constrLst/>
        <dgm:ruleLst/>
      </dgm:layoutNode>
      <dgm:layoutNode name="circ5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9">
          <dgm:if name="Name110" func="var" arg="dir" op="equ" val="norm">
            <dgm:presOf axis="desOrSelf" ptType="node"/>
          </dgm:if>
          <dgm:else name="Name111">
            <dgm:choose name="Name112">
              <dgm:if name="Name113" axis="root ch" ptType="all node" func="cnt" op="equ" val="5">
                <dgm:presOf axis="root ch desOrSelf" ptType="all node node" st="1 2 1" cnt="1 1 0"/>
              </dgm:if>
              <dgm:if name="Name114" axis="root ch" ptType="all node" func="cnt" op="equ" val="6">
                <dgm:presOf axis="root ch desOrSelf" ptType="all node node" st="1 3 1" cnt="1 1 0"/>
              </dgm:if>
              <dgm:else name="Name115">
                <dgm:presOf axis="root ch desOrSelf" ptType="all node node" st="1 4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16" axis="ch" ptType="node" st="6" cnt="1">
      <dgm:layoutNode name="circ6" styleLbl="vennNode1">
        <dgm:alg type="sp"/>
        <dgm:shape xmlns:r="http://schemas.openxmlformats.org/officeDocument/2006/relationships" type="ellipse" r:blip="">
          <dgm:adjLst/>
        </dgm:shape>
        <dgm:presOf/>
        <dgm:constrLst/>
        <dgm:ruleLst/>
      </dgm:layoutNode>
      <dgm:layoutNode name="circ6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17">
          <dgm:if name="Name118" func="var" arg="dir" op="equ" val="norm">
            <dgm:presOf axis="desOrSelf" ptType="node"/>
          </dgm:if>
          <dgm:else name="Name119">
            <dgm:choose name="Name120">
              <dgm:if name="Name121" axis="root ch" ptType="all node" func="cnt" op="equ" val="6">
                <dgm:presOf axis="root ch desOrSelf" ptType="all node node" st="1 2 1" cnt="1 1 0"/>
              </dgm:if>
              <dgm:else name="Name122">
                <dgm:presOf axis="root ch desOrSelf" ptType="all node node" st="1 3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23" axis="ch" ptType="node" st="7" cnt="1">
      <dgm:layoutNode name="circ7" styleLbl="vennNode1">
        <dgm:alg type="sp"/>
        <dgm:shape xmlns:r="http://schemas.openxmlformats.org/officeDocument/2006/relationships" type="ellipse" r:blip="">
          <dgm:adjLst/>
        </dgm:shape>
        <dgm:presOf/>
        <dgm:constrLst/>
        <dgm:ruleLst/>
      </dgm:layoutNode>
      <dgm:layoutNode name="circ7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24">
          <dgm:if name="Name125" func="var" arg="dir" op="equ" val="norm">
            <dgm:presOf axis="desOrSelf" ptType="node"/>
          </dgm:if>
          <dgm:else name="Name126">
            <dgm:presOf axis="root ch desOrSelf" ptType="all node node" st="1 2 1" cnt="1 1 0"/>
          </dgm:else>
        </dgm:choose>
        <dgm:constrLst>
          <dgm:constr type="tMarg"/>
          <dgm:constr type="bMarg"/>
          <dgm:constr type="lMarg"/>
          <dgm:constr type="rMarg"/>
          <dgm:constr type="primFontSz" val="65"/>
        </dgm:constrLst>
        <dgm:ruleLst>
          <dgm:rule type="primFontSz" val="5" fact="NaN" max="NaN"/>
        </dgm:ruleLst>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11699" cy="463408"/>
          </a:xfrm>
          <a:prstGeom prst="rect">
            <a:avLst/>
          </a:prstGeom>
        </p:spPr>
        <p:txBody>
          <a:bodyPr vert="horz" lIns="92492" tIns="46246" rIns="92492" bIns="46246" rtlCol="0"/>
          <a:lstStyle>
            <a:lvl1pPr algn="l">
              <a:defRPr sz="1200"/>
            </a:lvl1pPr>
          </a:lstStyle>
          <a:p>
            <a:endParaRPr lang="en-CA"/>
          </a:p>
        </p:txBody>
      </p:sp>
      <p:sp>
        <p:nvSpPr>
          <p:cNvPr id="3" name="Date Placeholder 2"/>
          <p:cNvSpPr>
            <a:spLocks noGrp="1"/>
          </p:cNvSpPr>
          <p:nvPr>
            <p:ph type="dt" idx="1"/>
          </p:nvPr>
        </p:nvSpPr>
        <p:spPr>
          <a:xfrm>
            <a:off x="3936768" y="0"/>
            <a:ext cx="3011699" cy="463408"/>
          </a:xfrm>
          <a:prstGeom prst="rect">
            <a:avLst/>
          </a:prstGeom>
        </p:spPr>
        <p:txBody>
          <a:bodyPr vert="horz" lIns="92492" tIns="46246" rIns="92492" bIns="46246" rtlCol="0"/>
          <a:lstStyle>
            <a:lvl1pPr algn="r">
              <a:defRPr sz="1200"/>
            </a:lvl1pPr>
          </a:lstStyle>
          <a:p>
            <a:fld id="{5E33F78B-7128-4CD7-B4FA-8F71A8E63DE9}" type="datetimeFigureOut">
              <a:rPr lang="en-CA" smtClean="0"/>
              <a:t>2025-06-18</a:t>
            </a:fld>
            <a:endParaRPr lang="en-CA"/>
          </a:p>
        </p:txBody>
      </p:sp>
      <p:sp>
        <p:nvSpPr>
          <p:cNvPr id="4" name="Slide Image Placeholder 3"/>
          <p:cNvSpPr>
            <a:spLocks noGrp="1" noRot="1" noChangeAspect="1"/>
          </p:cNvSpPr>
          <p:nvPr>
            <p:ph type="sldImg" idx="2"/>
          </p:nvPr>
        </p:nvSpPr>
        <p:spPr>
          <a:xfrm>
            <a:off x="703263" y="1154113"/>
            <a:ext cx="5543550" cy="3117850"/>
          </a:xfrm>
          <a:prstGeom prst="rect">
            <a:avLst/>
          </a:prstGeom>
          <a:noFill/>
          <a:ln w="12700">
            <a:solidFill>
              <a:prstClr val="black"/>
            </a:solidFill>
          </a:ln>
        </p:spPr>
        <p:txBody>
          <a:bodyPr vert="horz" lIns="92492" tIns="46246" rIns="92492" bIns="46246" rtlCol="0" anchor="ctr"/>
          <a:lstStyle/>
          <a:p>
            <a:endParaRPr lang="en-CA"/>
          </a:p>
        </p:txBody>
      </p:sp>
      <p:sp>
        <p:nvSpPr>
          <p:cNvPr id="5" name="Notes Placeholder 4"/>
          <p:cNvSpPr>
            <a:spLocks noGrp="1"/>
          </p:cNvSpPr>
          <p:nvPr>
            <p:ph type="body" sz="quarter" idx="3"/>
          </p:nvPr>
        </p:nvSpPr>
        <p:spPr>
          <a:xfrm>
            <a:off x="695008" y="4444861"/>
            <a:ext cx="5560060" cy="3636705"/>
          </a:xfrm>
          <a:prstGeom prst="rect">
            <a:avLst/>
          </a:prstGeom>
        </p:spPr>
        <p:txBody>
          <a:bodyPr vert="horz" lIns="92492" tIns="46246" rIns="92492" bIns="46246"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6" name="Footer Placeholder 5"/>
          <p:cNvSpPr>
            <a:spLocks noGrp="1"/>
          </p:cNvSpPr>
          <p:nvPr>
            <p:ph type="ftr" sz="quarter" idx="4"/>
          </p:nvPr>
        </p:nvSpPr>
        <p:spPr>
          <a:xfrm>
            <a:off x="0" y="8772669"/>
            <a:ext cx="3011699" cy="463407"/>
          </a:xfrm>
          <a:prstGeom prst="rect">
            <a:avLst/>
          </a:prstGeom>
        </p:spPr>
        <p:txBody>
          <a:bodyPr vert="horz" lIns="92492" tIns="46246" rIns="92492" bIns="46246" rtlCol="0" anchor="b"/>
          <a:lstStyle>
            <a:lvl1pPr algn="l">
              <a:defRPr sz="1200"/>
            </a:lvl1pPr>
          </a:lstStyle>
          <a:p>
            <a:endParaRPr lang="en-CA"/>
          </a:p>
        </p:txBody>
      </p:sp>
      <p:sp>
        <p:nvSpPr>
          <p:cNvPr id="7" name="Slide Number Placeholder 6"/>
          <p:cNvSpPr>
            <a:spLocks noGrp="1"/>
          </p:cNvSpPr>
          <p:nvPr>
            <p:ph type="sldNum" sz="quarter" idx="5"/>
          </p:nvPr>
        </p:nvSpPr>
        <p:spPr>
          <a:xfrm>
            <a:off x="3936768" y="8772669"/>
            <a:ext cx="3011699" cy="463407"/>
          </a:xfrm>
          <a:prstGeom prst="rect">
            <a:avLst/>
          </a:prstGeom>
        </p:spPr>
        <p:txBody>
          <a:bodyPr vert="horz" lIns="92492" tIns="46246" rIns="92492" bIns="46246" rtlCol="0" anchor="b"/>
          <a:lstStyle>
            <a:lvl1pPr algn="r">
              <a:defRPr sz="1200"/>
            </a:lvl1pPr>
          </a:lstStyle>
          <a:p>
            <a:fld id="{96FA98B1-07CC-46CC-8CB4-4DC52F5B9E48}" type="slidenum">
              <a:rPr lang="en-CA" smtClean="0"/>
              <a:t>‹#›</a:t>
            </a:fld>
            <a:endParaRPr lang="en-CA"/>
          </a:p>
        </p:txBody>
      </p:sp>
    </p:spTree>
    <p:extLst>
      <p:ext uri="{BB962C8B-B14F-4D97-AF65-F5344CB8AC3E}">
        <p14:creationId xmlns:p14="http://schemas.microsoft.com/office/powerpoint/2010/main" val="351001094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a:p>
        </p:txBody>
      </p:sp>
      <p:sp>
        <p:nvSpPr>
          <p:cNvPr id="4" name="Slide Number Placeholder 3"/>
          <p:cNvSpPr>
            <a:spLocks noGrp="1"/>
          </p:cNvSpPr>
          <p:nvPr>
            <p:ph type="sldNum" sz="quarter" idx="5"/>
          </p:nvPr>
        </p:nvSpPr>
        <p:spPr/>
        <p:txBody>
          <a:bodyPr/>
          <a:lstStyle/>
          <a:p>
            <a:pPr defTabSz="924916">
              <a:defRPr/>
            </a:pPr>
            <a:fld id="{BBFC01EB-C1F3-472B-92A7-252CC2FF3281}" type="slidenum">
              <a:rPr lang="en-CA">
                <a:solidFill>
                  <a:prstClr val="black"/>
                </a:solidFill>
                <a:latin typeface="Calibri" panose="020F0502020204030204"/>
              </a:rPr>
              <a:pPr defTabSz="924916">
                <a:defRPr/>
              </a:pPr>
              <a:t>1</a:t>
            </a:fld>
            <a:endParaRPr lang="en-CA">
              <a:solidFill>
                <a:prstClr val="black"/>
              </a:solidFill>
              <a:latin typeface="Calibri" panose="020F0502020204030204"/>
            </a:endParaRPr>
          </a:p>
        </p:txBody>
      </p:sp>
    </p:spTree>
    <p:extLst>
      <p:ext uri="{BB962C8B-B14F-4D97-AF65-F5344CB8AC3E}">
        <p14:creationId xmlns:p14="http://schemas.microsoft.com/office/powerpoint/2010/main" val="346273289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CB3267D-393F-69A3-1BD0-37DAC7CA958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0368B84-4D9A-D903-A75A-0B4880B5D16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F39E649-68FB-AD0A-C3C4-106A1495A07A}"/>
              </a:ext>
            </a:extLst>
          </p:cNvPr>
          <p:cNvSpPr>
            <a:spLocks noGrp="1"/>
          </p:cNvSpPr>
          <p:nvPr>
            <p:ph type="body" idx="1"/>
          </p:nvPr>
        </p:nvSpPr>
        <p:spPr/>
        <p:txBody>
          <a:bodyPr/>
          <a:lstStyle/>
          <a:p>
            <a:endParaRPr lang="en-US" sz="1800"/>
          </a:p>
        </p:txBody>
      </p:sp>
      <p:sp>
        <p:nvSpPr>
          <p:cNvPr id="4" name="Slide Number Placeholder 3">
            <a:extLst>
              <a:ext uri="{FF2B5EF4-FFF2-40B4-BE49-F238E27FC236}">
                <a16:creationId xmlns:a16="http://schemas.microsoft.com/office/drawing/2014/main" id="{807128DF-1793-1C2A-3D0E-698AED1CEA81}"/>
              </a:ext>
            </a:extLst>
          </p:cNvPr>
          <p:cNvSpPr>
            <a:spLocks noGrp="1"/>
          </p:cNvSpPr>
          <p:nvPr>
            <p:ph type="sldNum" sz="quarter" idx="5"/>
          </p:nvPr>
        </p:nvSpPr>
        <p:spPr/>
        <p:txBody>
          <a:bodyPr/>
          <a:lstStyle/>
          <a:p>
            <a:pPr defTabSz="924916">
              <a:defRPr/>
            </a:pPr>
            <a:fld id="{B65173C4-BE99-4EBF-8C3D-E88CCD6B9955}" type="slidenum">
              <a:rPr lang="en-CA">
                <a:solidFill>
                  <a:prstClr val="black"/>
                </a:solidFill>
                <a:latin typeface="Calibri" panose="020F0502020204030204"/>
              </a:rPr>
              <a:pPr defTabSz="924916">
                <a:defRPr/>
              </a:pPr>
              <a:t>11</a:t>
            </a:fld>
            <a:endParaRPr lang="en-CA">
              <a:solidFill>
                <a:prstClr val="black"/>
              </a:solidFill>
              <a:latin typeface="Calibri" panose="020F0502020204030204"/>
            </a:endParaRPr>
          </a:p>
        </p:txBody>
      </p:sp>
    </p:spTree>
    <p:extLst>
      <p:ext uri="{BB962C8B-B14F-4D97-AF65-F5344CB8AC3E}">
        <p14:creationId xmlns:p14="http://schemas.microsoft.com/office/powerpoint/2010/main" val="40665410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29D1221-F0A5-2BC8-FC63-9CB2C029D3F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ED628FB-30FF-B405-E9A2-4807A719023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30601EF-9E10-406F-051E-9E4E7A70CE46}"/>
              </a:ext>
            </a:extLst>
          </p:cNvPr>
          <p:cNvSpPr>
            <a:spLocks noGrp="1"/>
          </p:cNvSpPr>
          <p:nvPr>
            <p:ph type="body" idx="1"/>
          </p:nvPr>
        </p:nvSpPr>
        <p:spPr/>
        <p:txBody>
          <a:bodyPr/>
          <a:lstStyle/>
          <a:p>
            <a:endParaRPr lang="en-US" sz="1800"/>
          </a:p>
        </p:txBody>
      </p:sp>
      <p:sp>
        <p:nvSpPr>
          <p:cNvPr id="4" name="Slide Number Placeholder 3">
            <a:extLst>
              <a:ext uri="{FF2B5EF4-FFF2-40B4-BE49-F238E27FC236}">
                <a16:creationId xmlns:a16="http://schemas.microsoft.com/office/drawing/2014/main" id="{97182F63-FBA5-6094-055B-0552575813DB}"/>
              </a:ext>
            </a:extLst>
          </p:cNvPr>
          <p:cNvSpPr>
            <a:spLocks noGrp="1"/>
          </p:cNvSpPr>
          <p:nvPr>
            <p:ph type="sldNum" sz="quarter" idx="5"/>
          </p:nvPr>
        </p:nvSpPr>
        <p:spPr/>
        <p:txBody>
          <a:bodyPr/>
          <a:lstStyle/>
          <a:p>
            <a:pPr defTabSz="924916">
              <a:defRPr/>
            </a:pPr>
            <a:fld id="{B65173C4-BE99-4EBF-8C3D-E88CCD6B9955}" type="slidenum">
              <a:rPr lang="en-CA">
                <a:solidFill>
                  <a:prstClr val="black"/>
                </a:solidFill>
                <a:latin typeface="Calibri" panose="020F0502020204030204"/>
              </a:rPr>
              <a:pPr defTabSz="924916">
                <a:defRPr/>
              </a:pPr>
              <a:t>12</a:t>
            </a:fld>
            <a:endParaRPr lang="en-CA">
              <a:solidFill>
                <a:prstClr val="black"/>
              </a:solidFill>
              <a:latin typeface="Calibri" panose="020F0502020204030204"/>
            </a:endParaRPr>
          </a:p>
        </p:txBody>
      </p:sp>
    </p:spTree>
    <p:extLst>
      <p:ext uri="{BB962C8B-B14F-4D97-AF65-F5344CB8AC3E}">
        <p14:creationId xmlns:p14="http://schemas.microsoft.com/office/powerpoint/2010/main" val="50527747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9EA47FF-24AA-C881-710B-B6C5025206E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3025B81-3645-2D1C-18D3-8F3B800CF26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4170E82-F950-947D-F627-650E8ADEAAD1}"/>
              </a:ext>
            </a:extLst>
          </p:cNvPr>
          <p:cNvSpPr>
            <a:spLocks noGrp="1"/>
          </p:cNvSpPr>
          <p:nvPr>
            <p:ph type="body" idx="1"/>
          </p:nvPr>
        </p:nvSpPr>
        <p:spPr/>
        <p:txBody>
          <a:bodyPr/>
          <a:lstStyle/>
          <a:p>
            <a:endParaRPr lang="en-US" sz="1800"/>
          </a:p>
        </p:txBody>
      </p:sp>
      <p:sp>
        <p:nvSpPr>
          <p:cNvPr id="4" name="Slide Number Placeholder 3">
            <a:extLst>
              <a:ext uri="{FF2B5EF4-FFF2-40B4-BE49-F238E27FC236}">
                <a16:creationId xmlns:a16="http://schemas.microsoft.com/office/drawing/2014/main" id="{2C0F529B-5F41-CECA-DA9F-45AA6E9A29B8}"/>
              </a:ext>
            </a:extLst>
          </p:cNvPr>
          <p:cNvSpPr>
            <a:spLocks noGrp="1"/>
          </p:cNvSpPr>
          <p:nvPr>
            <p:ph type="sldNum" sz="quarter" idx="5"/>
          </p:nvPr>
        </p:nvSpPr>
        <p:spPr/>
        <p:txBody>
          <a:bodyPr/>
          <a:lstStyle/>
          <a:p>
            <a:pPr defTabSz="924916">
              <a:defRPr/>
            </a:pPr>
            <a:fld id="{B65173C4-BE99-4EBF-8C3D-E88CCD6B9955}" type="slidenum">
              <a:rPr lang="en-CA">
                <a:solidFill>
                  <a:prstClr val="black"/>
                </a:solidFill>
                <a:latin typeface="Calibri" panose="020F0502020204030204"/>
              </a:rPr>
              <a:pPr defTabSz="924916">
                <a:defRPr/>
              </a:pPr>
              <a:t>13</a:t>
            </a:fld>
            <a:endParaRPr lang="en-CA">
              <a:solidFill>
                <a:prstClr val="black"/>
              </a:solidFill>
              <a:latin typeface="Calibri" panose="020F0502020204030204"/>
            </a:endParaRPr>
          </a:p>
        </p:txBody>
      </p:sp>
    </p:spTree>
    <p:extLst>
      <p:ext uri="{BB962C8B-B14F-4D97-AF65-F5344CB8AC3E}">
        <p14:creationId xmlns:p14="http://schemas.microsoft.com/office/powerpoint/2010/main" val="274602199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BBCCFD8-7238-DC49-278D-732987B2300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BC4C33A-3693-8920-EF98-214828C53C9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B02A2E4-5D9B-50B7-E7FE-5A7F853BFE4F}"/>
              </a:ext>
            </a:extLst>
          </p:cNvPr>
          <p:cNvSpPr>
            <a:spLocks noGrp="1"/>
          </p:cNvSpPr>
          <p:nvPr>
            <p:ph type="body" idx="1"/>
          </p:nvPr>
        </p:nvSpPr>
        <p:spPr/>
        <p:txBody>
          <a:bodyPr/>
          <a:lstStyle/>
          <a:p>
            <a:endParaRPr lang="en-US" sz="1800"/>
          </a:p>
        </p:txBody>
      </p:sp>
      <p:sp>
        <p:nvSpPr>
          <p:cNvPr id="4" name="Slide Number Placeholder 3">
            <a:extLst>
              <a:ext uri="{FF2B5EF4-FFF2-40B4-BE49-F238E27FC236}">
                <a16:creationId xmlns:a16="http://schemas.microsoft.com/office/drawing/2014/main" id="{738EB687-1090-6174-60E2-6E10F8CF973D}"/>
              </a:ext>
            </a:extLst>
          </p:cNvPr>
          <p:cNvSpPr>
            <a:spLocks noGrp="1"/>
          </p:cNvSpPr>
          <p:nvPr>
            <p:ph type="sldNum" sz="quarter" idx="5"/>
          </p:nvPr>
        </p:nvSpPr>
        <p:spPr/>
        <p:txBody>
          <a:bodyPr/>
          <a:lstStyle/>
          <a:p>
            <a:pPr defTabSz="924916">
              <a:defRPr/>
            </a:pPr>
            <a:fld id="{B65173C4-BE99-4EBF-8C3D-E88CCD6B9955}" type="slidenum">
              <a:rPr lang="en-CA">
                <a:solidFill>
                  <a:prstClr val="black"/>
                </a:solidFill>
                <a:latin typeface="Calibri" panose="020F0502020204030204"/>
              </a:rPr>
              <a:pPr defTabSz="924916">
                <a:defRPr/>
              </a:pPr>
              <a:t>2</a:t>
            </a:fld>
            <a:endParaRPr lang="en-CA">
              <a:solidFill>
                <a:prstClr val="black"/>
              </a:solidFill>
              <a:latin typeface="Calibri" panose="020F0502020204030204"/>
            </a:endParaRPr>
          </a:p>
        </p:txBody>
      </p:sp>
    </p:spTree>
    <p:extLst>
      <p:ext uri="{BB962C8B-B14F-4D97-AF65-F5344CB8AC3E}">
        <p14:creationId xmlns:p14="http://schemas.microsoft.com/office/powerpoint/2010/main" val="240954408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A2DDD5E-1575-FA94-D3FE-8CAF740A871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77452D7-7F7F-2029-E254-1A460D04B86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714EE6D-43B7-01BF-2FD6-B3EC859E9B33}"/>
              </a:ext>
            </a:extLst>
          </p:cNvPr>
          <p:cNvSpPr>
            <a:spLocks noGrp="1"/>
          </p:cNvSpPr>
          <p:nvPr>
            <p:ph type="body" idx="1"/>
          </p:nvPr>
        </p:nvSpPr>
        <p:spPr/>
        <p:txBody>
          <a:bodyPr/>
          <a:lstStyle/>
          <a:p>
            <a:endParaRPr lang="en-US" sz="1800"/>
          </a:p>
        </p:txBody>
      </p:sp>
      <p:sp>
        <p:nvSpPr>
          <p:cNvPr id="4" name="Slide Number Placeholder 3">
            <a:extLst>
              <a:ext uri="{FF2B5EF4-FFF2-40B4-BE49-F238E27FC236}">
                <a16:creationId xmlns:a16="http://schemas.microsoft.com/office/drawing/2014/main" id="{F26B7E98-91AA-C21E-9489-7FFCDC0D3FE6}"/>
              </a:ext>
            </a:extLst>
          </p:cNvPr>
          <p:cNvSpPr>
            <a:spLocks noGrp="1"/>
          </p:cNvSpPr>
          <p:nvPr>
            <p:ph type="sldNum" sz="quarter" idx="5"/>
          </p:nvPr>
        </p:nvSpPr>
        <p:spPr/>
        <p:txBody>
          <a:bodyPr/>
          <a:lstStyle/>
          <a:p>
            <a:pPr defTabSz="924916">
              <a:defRPr/>
            </a:pPr>
            <a:fld id="{B65173C4-BE99-4EBF-8C3D-E88CCD6B9955}" type="slidenum">
              <a:rPr lang="en-CA">
                <a:solidFill>
                  <a:prstClr val="black"/>
                </a:solidFill>
                <a:latin typeface="Calibri" panose="020F0502020204030204"/>
              </a:rPr>
              <a:pPr defTabSz="924916">
                <a:defRPr/>
              </a:pPr>
              <a:t>3</a:t>
            </a:fld>
            <a:endParaRPr lang="en-CA">
              <a:solidFill>
                <a:prstClr val="black"/>
              </a:solidFill>
              <a:latin typeface="Calibri" panose="020F0502020204030204"/>
            </a:endParaRPr>
          </a:p>
        </p:txBody>
      </p:sp>
    </p:spTree>
    <p:extLst>
      <p:ext uri="{BB962C8B-B14F-4D97-AF65-F5344CB8AC3E}">
        <p14:creationId xmlns:p14="http://schemas.microsoft.com/office/powerpoint/2010/main" val="83233121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22806DA-B781-DF31-B94F-7910B1B034E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BE694E7-1823-1A5A-F088-A3F8CBD919B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570E369-BAC9-E8FD-6174-B9F47077D405}"/>
              </a:ext>
            </a:extLst>
          </p:cNvPr>
          <p:cNvSpPr>
            <a:spLocks noGrp="1"/>
          </p:cNvSpPr>
          <p:nvPr>
            <p:ph type="body" idx="1"/>
          </p:nvPr>
        </p:nvSpPr>
        <p:spPr/>
        <p:txBody>
          <a:bodyPr/>
          <a:lstStyle/>
          <a:p>
            <a:endParaRPr lang="en-US" sz="1800"/>
          </a:p>
        </p:txBody>
      </p:sp>
      <p:sp>
        <p:nvSpPr>
          <p:cNvPr id="4" name="Slide Number Placeholder 3">
            <a:extLst>
              <a:ext uri="{FF2B5EF4-FFF2-40B4-BE49-F238E27FC236}">
                <a16:creationId xmlns:a16="http://schemas.microsoft.com/office/drawing/2014/main" id="{63566697-CFCD-0F5B-51BE-6864B61AEC8E}"/>
              </a:ext>
            </a:extLst>
          </p:cNvPr>
          <p:cNvSpPr>
            <a:spLocks noGrp="1"/>
          </p:cNvSpPr>
          <p:nvPr>
            <p:ph type="sldNum" sz="quarter" idx="5"/>
          </p:nvPr>
        </p:nvSpPr>
        <p:spPr/>
        <p:txBody>
          <a:bodyPr/>
          <a:lstStyle/>
          <a:p>
            <a:pPr defTabSz="924916">
              <a:defRPr/>
            </a:pPr>
            <a:fld id="{B65173C4-BE99-4EBF-8C3D-E88CCD6B9955}" type="slidenum">
              <a:rPr lang="en-CA">
                <a:solidFill>
                  <a:prstClr val="black"/>
                </a:solidFill>
                <a:latin typeface="Calibri" panose="020F0502020204030204"/>
              </a:rPr>
              <a:pPr defTabSz="924916">
                <a:defRPr/>
              </a:pPr>
              <a:t>4</a:t>
            </a:fld>
            <a:endParaRPr lang="en-CA">
              <a:solidFill>
                <a:prstClr val="black"/>
              </a:solidFill>
              <a:latin typeface="Calibri" panose="020F0502020204030204"/>
            </a:endParaRPr>
          </a:p>
        </p:txBody>
      </p:sp>
    </p:spTree>
    <p:extLst>
      <p:ext uri="{BB962C8B-B14F-4D97-AF65-F5344CB8AC3E}">
        <p14:creationId xmlns:p14="http://schemas.microsoft.com/office/powerpoint/2010/main" val="362602401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3B3DA41-9B4D-10CE-AFB7-3636C15860B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3151849-D15D-4DF2-2179-CE9D3C58166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AE1E366-0AEF-D0E6-28F9-FB792E62FD07}"/>
              </a:ext>
            </a:extLst>
          </p:cNvPr>
          <p:cNvSpPr>
            <a:spLocks noGrp="1"/>
          </p:cNvSpPr>
          <p:nvPr>
            <p:ph type="body" idx="1"/>
          </p:nvPr>
        </p:nvSpPr>
        <p:spPr/>
        <p:txBody>
          <a:bodyPr/>
          <a:lstStyle/>
          <a:p>
            <a:endParaRPr lang="en-US" sz="1800"/>
          </a:p>
        </p:txBody>
      </p:sp>
      <p:sp>
        <p:nvSpPr>
          <p:cNvPr id="4" name="Slide Number Placeholder 3">
            <a:extLst>
              <a:ext uri="{FF2B5EF4-FFF2-40B4-BE49-F238E27FC236}">
                <a16:creationId xmlns:a16="http://schemas.microsoft.com/office/drawing/2014/main" id="{E84305E8-BA4E-342E-1985-4039E39CCD90}"/>
              </a:ext>
            </a:extLst>
          </p:cNvPr>
          <p:cNvSpPr>
            <a:spLocks noGrp="1"/>
          </p:cNvSpPr>
          <p:nvPr>
            <p:ph type="sldNum" sz="quarter" idx="5"/>
          </p:nvPr>
        </p:nvSpPr>
        <p:spPr/>
        <p:txBody>
          <a:bodyPr/>
          <a:lstStyle/>
          <a:p>
            <a:pPr defTabSz="924916">
              <a:defRPr/>
            </a:pPr>
            <a:fld id="{B65173C4-BE99-4EBF-8C3D-E88CCD6B9955}" type="slidenum">
              <a:rPr lang="en-CA">
                <a:solidFill>
                  <a:prstClr val="black"/>
                </a:solidFill>
                <a:latin typeface="Calibri" panose="020F0502020204030204"/>
              </a:rPr>
              <a:pPr defTabSz="924916">
                <a:defRPr/>
              </a:pPr>
              <a:t>6</a:t>
            </a:fld>
            <a:endParaRPr lang="en-CA">
              <a:solidFill>
                <a:prstClr val="black"/>
              </a:solidFill>
              <a:latin typeface="Calibri" panose="020F0502020204030204"/>
            </a:endParaRPr>
          </a:p>
        </p:txBody>
      </p:sp>
    </p:spTree>
    <p:extLst>
      <p:ext uri="{BB962C8B-B14F-4D97-AF65-F5344CB8AC3E}">
        <p14:creationId xmlns:p14="http://schemas.microsoft.com/office/powerpoint/2010/main" val="373660445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960C631-15A2-F4F9-7CC4-584D2C08FC2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F04C891-CBDC-613D-F2DC-8EDC6E015A9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59B48B4-7AC8-B2F6-D9A7-2FC38CA93BF6}"/>
              </a:ext>
            </a:extLst>
          </p:cNvPr>
          <p:cNvSpPr>
            <a:spLocks noGrp="1"/>
          </p:cNvSpPr>
          <p:nvPr>
            <p:ph type="body" idx="1"/>
          </p:nvPr>
        </p:nvSpPr>
        <p:spPr/>
        <p:txBody>
          <a:bodyPr/>
          <a:lstStyle/>
          <a:p>
            <a:endParaRPr lang="en-US" sz="1800"/>
          </a:p>
        </p:txBody>
      </p:sp>
      <p:sp>
        <p:nvSpPr>
          <p:cNvPr id="4" name="Slide Number Placeholder 3">
            <a:extLst>
              <a:ext uri="{FF2B5EF4-FFF2-40B4-BE49-F238E27FC236}">
                <a16:creationId xmlns:a16="http://schemas.microsoft.com/office/drawing/2014/main" id="{579A0C94-2706-1E09-6096-4FA64A3A4B08}"/>
              </a:ext>
            </a:extLst>
          </p:cNvPr>
          <p:cNvSpPr>
            <a:spLocks noGrp="1"/>
          </p:cNvSpPr>
          <p:nvPr>
            <p:ph type="sldNum" sz="quarter" idx="5"/>
          </p:nvPr>
        </p:nvSpPr>
        <p:spPr/>
        <p:txBody>
          <a:bodyPr/>
          <a:lstStyle/>
          <a:p>
            <a:pPr defTabSz="924916">
              <a:defRPr/>
            </a:pPr>
            <a:fld id="{B65173C4-BE99-4EBF-8C3D-E88CCD6B9955}" type="slidenum">
              <a:rPr lang="en-CA">
                <a:solidFill>
                  <a:prstClr val="black"/>
                </a:solidFill>
                <a:latin typeface="Calibri" panose="020F0502020204030204"/>
              </a:rPr>
              <a:pPr defTabSz="924916">
                <a:defRPr/>
              </a:pPr>
              <a:t>7</a:t>
            </a:fld>
            <a:endParaRPr lang="en-CA">
              <a:solidFill>
                <a:prstClr val="black"/>
              </a:solidFill>
              <a:latin typeface="Calibri" panose="020F0502020204030204"/>
            </a:endParaRPr>
          </a:p>
        </p:txBody>
      </p:sp>
    </p:spTree>
    <p:extLst>
      <p:ext uri="{BB962C8B-B14F-4D97-AF65-F5344CB8AC3E}">
        <p14:creationId xmlns:p14="http://schemas.microsoft.com/office/powerpoint/2010/main" val="364042981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4726883-B8F5-9575-AA18-15041996068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753970E-9310-1806-2EFE-11B8615A854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DFF44EF-4A17-7882-5AAF-58DEE2C1C42C}"/>
              </a:ext>
            </a:extLst>
          </p:cNvPr>
          <p:cNvSpPr>
            <a:spLocks noGrp="1"/>
          </p:cNvSpPr>
          <p:nvPr>
            <p:ph type="body" idx="1"/>
          </p:nvPr>
        </p:nvSpPr>
        <p:spPr/>
        <p:txBody>
          <a:bodyPr/>
          <a:lstStyle/>
          <a:p>
            <a:endParaRPr lang="en-US" sz="1800"/>
          </a:p>
        </p:txBody>
      </p:sp>
      <p:sp>
        <p:nvSpPr>
          <p:cNvPr id="4" name="Slide Number Placeholder 3">
            <a:extLst>
              <a:ext uri="{FF2B5EF4-FFF2-40B4-BE49-F238E27FC236}">
                <a16:creationId xmlns:a16="http://schemas.microsoft.com/office/drawing/2014/main" id="{BEB83137-A0B7-21EF-07E2-D02AA20F67B3}"/>
              </a:ext>
            </a:extLst>
          </p:cNvPr>
          <p:cNvSpPr>
            <a:spLocks noGrp="1"/>
          </p:cNvSpPr>
          <p:nvPr>
            <p:ph type="sldNum" sz="quarter" idx="5"/>
          </p:nvPr>
        </p:nvSpPr>
        <p:spPr/>
        <p:txBody>
          <a:bodyPr/>
          <a:lstStyle/>
          <a:p>
            <a:pPr defTabSz="924916">
              <a:defRPr/>
            </a:pPr>
            <a:fld id="{B65173C4-BE99-4EBF-8C3D-E88CCD6B9955}" type="slidenum">
              <a:rPr lang="en-CA">
                <a:solidFill>
                  <a:prstClr val="black"/>
                </a:solidFill>
                <a:latin typeface="Calibri" panose="020F0502020204030204"/>
              </a:rPr>
              <a:pPr defTabSz="924916">
                <a:defRPr/>
              </a:pPr>
              <a:t>8</a:t>
            </a:fld>
            <a:endParaRPr lang="en-CA">
              <a:solidFill>
                <a:prstClr val="black"/>
              </a:solidFill>
              <a:latin typeface="Calibri" panose="020F0502020204030204"/>
            </a:endParaRPr>
          </a:p>
        </p:txBody>
      </p:sp>
    </p:spTree>
    <p:extLst>
      <p:ext uri="{BB962C8B-B14F-4D97-AF65-F5344CB8AC3E}">
        <p14:creationId xmlns:p14="http://schemas.microsoft.com/office/powerpoint/2010/main" val="344855945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2D6193F-0E98-6C80-2002-E41A5F248B3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5E687E0-4749-4B60-33AF-BCF70CD532A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D9CEA7A-5B39-C3B8-67D0-3BF88573A175}"/>
              </a:ext>
            </a:extLst>
          </p:cNvPr>
          <p:cNvSpPr>
            <a:spLocks noGrp="1"/>
          </p:cNvSpPr>
          <p:nvPr>
            <p:ph type="body" idx="1"/>
          </p:nvPr>
        </p:nvSpPr>
        <p:spPr/>
        <p:txBody>
          <a:bodyPr/>
          <a:lstStyle/>
          <a:p>
            <a:endParaRPr lang="en-US" sz="1800"/>
          </a:p>
        </p:txBody>
      </p:sp>
      <p:sp>
        <p:nvSpPr>
          <p:cNvPr id="4" name="Slide Number Placeholder 3">
            <a:extLst>
              <a:ext uri="{FF2B5EF4-FFF2-40B4-BE49-F238E27FC236}">
                <a16:creationId xmlns:a16="http://schemas.microsoft.com/office/drawing/2014/main" id="{2368453E-38E3-982E-027A-F4BAD169BF7B}"/>
              </a:ext>
            </a:extLst>
          </p:cNvPr>
          <p:cNvSpPr>
            <a:spLocks noGrp="1"/>
          </p:cNvSpPr>
          <p:nvPr>
            <p:ph type="sldNum" sz="quarter" idx="5"/>
          </p:nvPr>
        </p:nvSpPr>
        <p:spPr/>
        <p:txBody>
          <a:bodyPr/>
          <a:lstStyle/>
          <a:p>
            <a:pPr defTabSz="924916">
              <a:defRPr/>
            </a:pPr>
            <a:fld id="{B65173C4-BE99-4EBF-8C3D-E88CCD6B9955}" type="slidenum">
              <a:rPr lang="en-CA">
                <a:solidFill>
                  <a:prstClr val="black"/>
                </a:solidFill>
                <a:latin typeface="Calibri" panose="020F0502020204030204"/>
              </a:rPr>
              <a:pPr defTabSz="924916">
                <a:defRPr/>
              </a:pPr>
              <a:t>9</a:t>
            </a:fld>
            <a:endParaRPr lang="en-CA">
              <a:solidFill>
                <a:prstClr val="black"/>
              </a:solidFill>
              <a:latin typeface="Calibri" panose="020F0502020204030204"/>
            </a:endParaRPr>
          </a:p>
        </p:txBody>
      </p:sp>
    </p:spTree>
    <p:extLst>
      <p:ext uri="{BB962C8B-B14F-4D97-AF65-F5344CB8AC3E}">
        <p14:creationId xmlns:p14="http://schemas.microsoft.com/office/powerpoint/2010/main" val="84462483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0648E22-BF99-F205-908D-4284608C355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7E14D94-939C-F237-2259-46C0C098598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535ECDE-D4DE-1749-5D59-F1FD23251530}"/>
              </a:ext>
            </a:extLst>
          </p:cNvPr>
          <p:cNvSpPr>
            <a:spLocks noGrp="1"/>
          </p:cNvSpPr>
          <p:nvPr>
            <p:ph type="body" idx="1"/>
          </p:nvPr>
        </p:nvSpPr>
        <p:spPr/>
        <p:txBody>
          <a:bodyPr/>
          <a:lstStyle/>
          <a:p>
            <a:endParaRPr lang="en-US" sz="1800"/>
          </a:p>
        </p:txBody>
      </p:sp>
      <p:sp>
        <p:nvSpPr>
          <p:cNvPr id="4" name="Slide Number Placeholder 3">
            <a:extLst>
              <a:ext uri="{FF2B5EF4-FFF2-40B4-BE49-F238E27FC236}">
                <a16:creationId xmlns:a16="http://schemas.microsoft.com/office/drawing/2014/main" id="{DFBCB580-8473-22D3-DCF8-16961F15B9F4}"/>
              </a:ext>
            </a:extLst>
          </p:cNvPr>
          <p:cNvSpPr>
            <a:spLocks noGrp="1"/>
          </p:cNvSpPr>
          <p:nvPr>
            <p:ph type="sldNum" sz="quarter" idx="5"/>
          </p:nvPr>
        </p:nvSpPr>
        <p:spPr/>
        <p:txBody>
          <a:bodyPr/>
          <a:lstStyle/>
          <a:p>
            <a:pPr defTabSz="924916">
              <a:defRPr/>
            </a:pPr>
            <a:fld id="{B65173C4-BE99-4EBF-8C3D-E88CCD6B9955}" type="slidenum">
              <a:rPr lang="en-CA">
                <a:solidFill>
                  <a:prstClr val="black"/>
                </a:solidFill>
                <a:latin typeface="Calibri" panose="020F0502020204030204"/>
              </a:rPr>
              <a:pPr defTabSz="924916">
                <a:defRPr/>
              </a:pPr>
              <a:t>10</a:t>
            </a:fld>
            <a:endParaRPr lang="en-CA">
              <a:solidFill>
                <a:prstClr val="black"/>
              </a:solidFill>
              <a:latin typeface="Calibri" panose="020F0502020204030204"/>
            </a:endParaRPr>
          </a:p>
        </p:txBody>
      </p:sp>
    </p:spTree>
    <p:extLst>
      <p:ext uri="{BB962C8B-B14F-4D97-AF65-F5344CB8AC3E}">
        <p14:creationId xmlns:p14="http://schemas.microsoft.com/office/powerpoint/2010/main" val="3968342199"/>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normAutofit/>
          </a:bodyPr>
          <a:lstStyle>
            <a:lvl1pPr algn="ctr">
              <a:defRPr sz="5000" b="1" cap="all" baseline="0">
                <a:solidFill>
                  <a:schemeClr val="bg1"/>
                </a:solidFill>
                <a:latin typeface="+mj-lt"/>
              </a:defRPr>
            </a:lvl1pPr>
          </a:lstStyle>
          <a:p>
            <a:r>
              <a:rPr lang="en-US"/>
              <a:t>Click to edit Master title style</a:t>
            </a:r>
            <a:endParaRPr lang="en-CA"/>
          </a:p>
        </p:txBody>
      </p:sp>
      <p:sp>
        <p:nvSpPr>
          <p:cNvPr id="3" name="Subtitle 2"/>
          <p:cNvSpPr>
            <a:spLocks noGrp="1"/>
          </p:cNvSpPr>
          <p:nvPr>
            <p:ph type="subTitle" idx="1"/>
          </p:nvPr>
        </p:nvSpPr>
        <p:spPr>
          <a:xfrm>
            <a:off x="1524000" y="3810000"/>
            <a:ext cx="9144000" cy="1447800"/>
          </a:xfrm>
        </p:spPr>
        <p:txBody>
          <a:bodyPr>
            <a:normAutofit/>
          </a:bodyPr>
          <a:lstStyle>
            <a:lvl1pPr marL="0" indent="0" algn="ctr">
              <a:buNone/>
              <a:defRPr sz="24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CA"/>
          </a:p>
        </p:txBody>
      </p:sp>
      <p:pic>
        <p:nvPicPr>
          <p:cNvPr id="8" name="Picture 7" descr="Logo&#10;&#10;Description automatically generated">
            <a:extLst>
              <a:ext uri="{FF2B5EF4-FFF2-40B4-BE49-F238E27FC236}">
                <a16:creationId xmlns:a16="http://schemas.microsoft.com/office/drawing/2014/main" id="{D344CB4F-7F24-45EE-B322-71C63C4D3DB3}"/>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8191500" y="4643438"/>
            <a:ext cx="3924300" cy="2616200"/>
          </a:xfrm>
          <a:prstGeom prst="rect">
            <a:avLst/>
          </a:prstGeom>
        </p:spPr>
      </p:pic>
    </p:spTree>
    <p:extLst>
      <p:ext uri="{BB962C8B-B14F-4D97-AF65-F5344CB8AC3E}">
        <p14:creationId xmlns:p14="http://schemas.microsoft.com/office/powerpoint/2010/main" val="2036067078"/>
      </p:ext>
    </p:extLst>
  </p:cSld>
  <p:clrMapOvr>
    <a:masterClrMapping/>
  </p:clrMapOvr>
  <mc:AlternateContent xmlns:mc="http://schemas.openxmlformats.org/markup-compatibility/2006" xmlns:p14="http://schemas.microsoft.com/office/powerpoint/2010/main">
    <mc:Choice Requires="p14">
      <p:transition spd="slow" p14:dur="2000">
        <p:fade/>
      </p:transition>
    </mc:Choice>
    <mc:Fallback xmlns="">
      <p:transition spd="slow">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E6927A-8A63-3658-98CA-85ADDF5DD94F}"/>
              </a:ext>
            </a:extLst>
          </p:cNvPr>
          <p:cNvSpPr>
            <a:spLocks noGrp="1"/>
          </p:cNvSpPr>
          <p:nvPr>
            <p:ph type="title"/>
          </p:nvPr>
        </p:nvSpPr>
        <p:spPr>
          <a:xfrm>
            <a:off x="839788" y="365125"/>
            <a:ext cx="10515600" cy="1325563"/>
          </a:xfrm>
        </p:spPr>
        <p:txBody>
          <a:bodyPr/>
          <a:lstStyle/>
          <a:p>
            <a:r>
              <a:rPr lang="en-US"/>
              <a:t>Click to edit Master title style</a:t>
            </a:r>
            <a:endParaRPr lang="en-CA"/>
          </a:p>
        </p:txBody>
      </p:sp>
      <p:sp>
        <p:nvSpPr>
          <p:cNvPr id="3" name="Text Placeholder 2">
            <a:extLst>
              <a:ext uri="{FF2B5EF4-FFF2-40B4-BE49-F238E27FC236}">
                <a16:creationId xmlns:a16="http://schemas.microsoft.com/office/drawing/2014/main" id="{B33A15C5-5715-5281-8809-95B629020D8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B43E8110-ED56-CB1F-4150-D10D9354FDF4}"/>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5" name="Text Placeholder 4">
            <a:extLst>
              <a:ext uri="{FF2B5EF4-FFF2-40B4-BE49-F238E27FC236}">
                <a16:creationId xmlns:a16="http://schemas.microsoft.com/office/drawing/2014/main" id="{1C036CBF-BBB6-95CC-8442-DB761E80B0F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9C40967D-6ADF-6CD5-2F6D-AF1F0AAE4D7C}"/>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7" name="Date Placeholder 6">
            <a:extLst>
              <a:ext uri="{FF2B5EF4-FFF2-40B4-BE49-F238E27FC236}">
                <a16:creationId xmlns:a16="http://schemas.microsoft.com/office/drawing/2014/main" id="{743B7F68-536F-0DD7-2028-D25831CB7B11}"/>
              </a:ext>
            </a:extLst>
          </p:cNvPr>
          <p:cNvSpPr>
            <a:spLocks noGrp="1"/>
          </p:cNvSpPr>
          <p:nvPr>
            <p:ph type="dt" sz="half" idx="10"/>
          </p:nvPr>
        </p:nvSpPr>
        <p:spPr/>
        <p:txBody>
          <a:bodyPr/>
          <a:lstStyle/>
          <a:p>
            <a:fld id="{7A0CF4F9-6403-476A-93D3-DB3A62331A06}" type="datetimeFigureOut">
              <a:rPr lang="en-CA" smtClean="0"/>
              <a:t>2025-06-18</a:t>
            </a:fld>
            <a:endParaRPr lang="en-CA"/>
          </a:p>
        </p:txBody>
      </p:sp>
      <p:sp>
        <p:nvSpPr>
          <p:cNvPr id="8" name="Footer Placeholder 7">
            <a:extLst>
              <a:ext uri="{FF2B5EF4-FFF2-40B4-BE49-F238E27FC236}">
                <a16:creationId xmlns:a16="http://schemas.microsoft.com/office/drawing/2014/main" id="{7F6B132D-9EFA-DEA8-5D37-052E1957DEBC}"/>
              </a:ext>
            </a:extLst>
          </p:cNvPr>
          <p:cNvSpPr>
            <a:spLocks noGrp="1"/>
          </p:cNvSpPr>
          <p:nvPr>
            <p:ph type="ftr" sz="quarter" idx="11"/>
          </p:nvPr>
        </p:nvSpPr>
        <p:spPr/>
        <p:txBody>
          <a:bodyPr/>
          <a:lstStyle/>
          <a:p>
            <a:endParaRPr lang="en-CA"/>
          </a:p>
        </p:txBody>
      </p:sp>
      <p:sp>
        <p:nvSpPr>
          <p:cNvPr id="9" name="Slide Number Placeholder 8">
            <a:extLst>
              <a:ext uri="{FF2B5EF4-FFF2-40B4-BE49-F238E27FC236}">
                <a16:creationId xmlns:a16="http://schemas.microsoft.com/office/drawing/2014/main" id="{CE45F7E6-FBB8-DBB7-FEDE-C88DFDFE945F}"/>
              </a:ext>
            </a:extLst>
          </p:cNvPr>
          <p:cNvSpPr>
            <a:spLocks noGrp="1"/>
          </p:cNvSpPr>
          <p:nvPr>
            <p:ph type="sldNum" sz="quarter" idx="12"/>
          </p:nvPr>
        </p:nvSpPr>
        <p:spPr/>
        <p:txBody>
          <a:bodyPr/>
          <a:lstStyle/>
          <a:p>
            <a:fld id="{125DBDE4-BD9B-4CD3-9390-F6F7E255B513}" type="slidenum">
              <a:rPr lang="en-CA" smtClean="0"/>
              <a:t>‹#›</a:t>
            </a:fld>
            <a:endParaRPr lang="en-CA"/>
          </a:p>
        </p:txBody>
      </p:sp>
    </p:spTree>
    <p:extLst>
      <p:ext uri="{BB962C8B-B14F-4D97-AF65-F5344CB8AC3E}">
        <p14:creationId xmlns:p14="http://schemas.microsoft.com/office/powerpoint/2010/main" val="9060007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281B23-72A7-7E3E-F594-9BD1BA3AD4F2}"/>
              </a:ext>
            </a:extLst>
          </p:cNvPr>
          <p:cNvSpPr>
            <a:spLocks noGrp="1"/>
          </p:cNvSpPr>
          <p:nvPr>
            <p:ph type="title"/>
          </p:nvPr>
        </p:nvSpPr>
        <p:spPr/>
        <p:txBody>
          <a:bodyPr/>
          <a:lstStyle/>
          <a:p>
            <a:r>
              <a:rPr lang="en-US"/>
              <a:t>Click to edit Master title style</a:t>
            </a:r>
            <a:endParaRPr lang="en-CA"/>
          </a:p>
        </p:txBody>
      </p:sp>
      <p:sp>
        <p:nvSpPr>
          <p:cNvPr id="3" name="Date Placeholder 2">
            <a:extLst>
              <a:ext uri="{FF2B5EF4-FFF2-40B4-BE49-F238E27FC236}">
                <a16:creationId xmlns:a16="http://schemas.microsoft.com/office/drawing/2014/main" id="{6C4D219A-4EF8-310D-B5DF-88543C3BEEF2}"/>
              </a:ext>
            </a:extLst>
          </p:cNvPr>
          <p:cNvSpPr>
            <a:spLocks noGrp="1"/>
          </p:cNvSpPr>
          <p:nvPr>
            <p:ph type="dt" sz="half" idx="10"/>
          </p:nvPr>
        </p:nvSpPr>
        <p:spPr/>
        <p:txBody>
          <a:bodyPr/>
          <a:lstStyle/>
          <a:p>
            <a:fld id="{7A0CF4F9-6403-476A-93D3-DB3A62331A06}" type="datetimeFigureOut">
              <a:rPr lang="en-CA" smtClean="0"/>
              <a:t>2025-06-18</a:t>
            </a:fld>
            <a:endParaRPr lang="en-CA"/>
          </a:p>
        </p:txBody>
      </p:sp>
      <p:sp>
        <p:nvSpPr>
          <p:cNvPr id="4" name="Footer Placeholder 3">
            <a:extLst>
              <a:ext uri="{FF2B5EF4-FFF2-40B4-BE49-F238E27FC236}">
                <a16:creationId xmlns:a16="http://schemas.microsoft.com/office/drawing/2014/main" id="{41C6DC5B-1891-783B-5576-01D959994F15}"/>
              </a:ext>
            </a:extLst>
          </p:cNvPr>
          <p:cNvSpPr>
            <a:spLocks noGrp="1"/>
          </p:cNvSpPr>
          <p:nvPr>
            <p:ph type="ftr" sz="quarter" idx="11"/>
          </p:nvPr>
        </p:nvSpPr>
        <p:spPr/>
        <p:txBody>
          <a:bodyPr/>
          <a:lstStyle/>
          <a:p>
            <a:endParaRPr lang="en-CA"/>
          </a:p>
        </p:txBody>
      </p:sp>
      <p:sp>
        <p:nvSpPr>
          <p:cNvPr id="5" name="Slide Number Placeholder 4">
            <a:extLst>
              <a:ext uri="{FF2B5EF4-FFF2-40B4-BE49-F238E27FC236}">
                <a16:creationId xmlns:a16="http://schemas.microsoft.com/office/drawing/2014/main" id="{CFF9E920-A902-A7BC-A886-73DE4D731531}"/>
              </a:ext>
            </a:extLst>
          </p:cNvPr>
          <p:cNvSpPr>
            <a:spLocks noGrp="1"/>
          </p:cNvSpPr>
          <p:nvPr>
            <p:ph type="sldNum" sz="quarter" idx="12"/>
          </p:nvPr>
        </p:nvSpPr>
        <p:spPr/>
        <p:txBody>
          <a:bodyPr/>
          <a:lstStyle/>
          <a:p>
            <a:fld id="{125DBDE4-BD9B-4CD3-9390-F6F7E255B513}" type="slidenum">
              <a:rPr lang="en-CA" smtClean="0"/>
              <a:t>‹#›</a:t>
            </a:fld>
            <a:endParaRPr lang="en-CA"/>
          </a:p>
        </p:txBody>
      </p:sp>
    </p:spTree>
    <p:extLst>
      <p:ext uri="{BB962C8B-B14F-4D97-AF65-F5344CB8AC3E}">
        <p14:creationId xmlns:p14="http://schemas.microsoft.com/office/powerpoint/2010/main" val="381783910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C62B07C-B4C5-5342-D185-594E897CC353}"/>
              </a:ext>
            </a:extLst>
          </p:cNvPr>
          <p:cNvSpPr>
            <a:spLocks noGrp="1"/>
          </p:cNvSpPr>
          <p:nvPr>
            <p:ph type="dt" sz="half" idx="10"/>
          </p:nvPr>
        </p:nvSpPr>
        <p:spPr/>
        <p:txBody>
          <a:bodyPr/>
          <a:lstStyle/>
          <a:p>
            <a:fld id="{7A0CF4F9-6403-476A-93D3-DB3A62331A06}" type="datetimeFigureOut">
              <a:rPr lang="en-CA" smtClean="0"/>
              <a:t>2025-06-18</a:t>
            </a:fld>
            <a:endParaRPr lang="en-CA"/>
          </a:p>
        </p:txBody>
      </p:sp>
      <p:sp>
        <p:nvSpPr>
          <p:cNvPr id="3" name="Footer Placeholder 2">
            <a:extLst>
              <a:ext uri="{FF2B5EF4-FFF2-40B4-BE49-F238E27FC236}">
                <a16:creationId xmlns:a16="http://schemas.microsoft.com/office/drawing/2014/main" id="{D65A630E-0F4D-3FBE-7CF2-D622E63DCBCD}"/>
              </a:ext>
            </a:extLst>
          </p:cNvPr>
          <p:cNvSpPr>
            <a:spLocks noGrp="1"/>
          </p:cNvSpPr>
          <p:nvPr>
            <p:ph type="ftr" sz="quarter" idx="11"/>
          </p:nvPr>
        </p:nvSpPr>
        <p:spPr/>
        <p:txBody>
          <a:bodyPr/>
          <a:lstStyle/>
          <a:p>
            <a:endParaRPr lang="en-CA"/>
          </a:p>
        </p:txBody>
      </p:sp>
      <p:sp>
        <p:nvSpPr>
          <p:cNvPr id="4" name="Slide Number Placeholder 3">
            <a:extLst>
              <a:ext uri="{FF2B5EF4-FFF2-40B4-BE49-F238E27FC236}">
                <a16:creationId xmlns:a16="http://schemas.microsoft.com/office/drawing/2014/main" id="{B2554E22-FE2B-EE3F-6EDB-896D4998CBCD}"/>
              </a:ext>
            </a:extLst>
          </p:cNvPr>
          <p:cNvSpPr>
            <a:spLocks noGrp="1"/>
          </p:cNvSpPr>
          <p:nvPr>
            <p:ph type="sldNum" sz="quarter" idx="12"/>
          </p:nvPr>
        </p:nvSpPr>
        <p:spPr/>
        <p:txBody>
          <a:bodyPr/>
          <a:lstStyle/>
          <a:p>
            <a:fld id="{125DBDE4-BD9B-4CD3-9390-F6F7E255B513}" type="slidenum">
              <a:rPr lang="en-CA" smtClean="0"/>
              <a:t>‹#›</a:t>
            </a:fld>
            <a:endParaRPr lang="en-CA"/>
          </a:p>
        </p:txBody>
      </p:sp>
    </p:spTree>
    <p:extLst>
      <p:ext uri="{BB962C8B-B14F-4D97-AF65-F5344CB8AC3E}">
        <p14:creationId xmlns:p14="http://schemas.microsoft.com/office/powerpoint/2010/main" val="354736851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2A3843-D20B-7B1B-2369-5A9EA4A79A5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CA"/>
          </a:p>
        </p:txBody>
      </p:sp>
      <p:sp>
        <p:nvSpPr>
          <p:cNvPr id="3" name="Content Placeholder 2">
            <a:extLst>
              <a:ext uri="{FF2B5EF4-FFF2-40B4-BE49-F238E27FC236}">
                <a16:creationId xmlns:a16="http://schemas.microsoft.com/office/drawing/2014/main" id="{A547F37A-88D6-2651-0439-3A77A42CFE1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Text Placeholder 3">
            <a:extLst>
              <a:ext uri="{FF2B5EF4-FFF2-40B4-BE49-F238E27FC236}">
                <a16:creationId xmlns:a16="http://schemas.microsoft.com/office/drawing/2014/main" id="{68DA1455-5AA6-A465-A9DC-F49A6CCB0EB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81BAA8E-9814-8DC2-1C2F-0C646DBB03BE}"/>
              </a:ext>
            </a:extLst>
          </p:cNvPr>
          <p:cNvSpPr>
            <a:spLocks noGrp="1"/>
          </p:cNvSpPr>
          <p:nvPr>
            <p:ph type="dt" sz="half" idx="10"/>
          </p:nvPr>
        </p:nvSpPr>
        <p:spPr/>
        <p:txBody>
          <a:bodyPr/>
          <a:lstStyle/>
          <a:p>
            <a:fld id="{7A0CF4F9-6403-476A-93D3-DB3A62331A06}" type="datetimeFigureOut">
              <a:rPr lang="en-CA" smtClean="0"/>
              <a:t>2025-06-18</a:t>
            </a:fld>
            <a:endParaRPr lang="en-CA"/>
          </a:p>
        </p:txBody>
      </p:sp>
      <p:sp>
        <p:nvSpPr>
          <p:cNvPr id="6" name="Footer Placeholder 5">
            <a:extLst>
              <a:ext uri="{FF2B5EF4-FFF2-40B4-BE49-F238E27FC236}">
                <a16:creationId xmlns:a16="http://schemas.microsoft.com/office/drawing/2014/main" id="{4B1B2638-A061-DF10-9C9C-3F30DF430F5F}"/>
              </a:ext>
            </a:extLst>
          </p:cNvPr>
          <p:cNvSpPr>
            <a:spLocks noGrp="1"/>
          </p:cNvSpPr>
          <p:nvPr>
            <p:ph type="ftr" sz="quarter" idx="11"/>
          </p:nvPr>
        </p:nvSpPr>
        <p:spPr/>
        <p:txBody>
          <a:bodyPr/>
          <a:lstStyle/>
          <a:p>
            <a:endParaRPr lang="en-CA"/>
          </a:p>
        </p:txBody>
      </p:sp>
      <p:sp>
        <p:nvSpPr>
          <p:cNvPr id="7" name="Slide Number Placeholder 6">
            <a:extLst>
              <a:ext uri="{FF2B5EF4-FFF2-40B4-BE49-F238E27FC236}">
                <a16:creationId xmlns:a16="http://schemas.microsoft.com/office/drawing/2014/main" id="{2FC8EB2A-FFE8-59C9-878C-FB82232DDF4E}"/>
              </a:ext>
            </a:extLst>
          </p:cNvPr>
          <p:cNvSpPr>
            <a:spLocks noGrp="1"/>
          </p:cNvSpPr>
          <p:nvPr>
            <p:ph type="sldNum" sz="quarter" idx="12"/>
          </p:nvPr>
        </p:nvSpPr>
        <p:spPr/>
        <p:txBody>
          <a:bodyPr/>
          <a:lstStyle/>
          <a:p>
            <a:fld id="{125DBDE4-BD9B-4CD3-9390-F6F7E255B513}" type="slidenum">
              <a:rPr lang="en-CA" smtClean="0"/>
              <a:t>‹#›</a:t>
            </a:fld>
            <a:endParaRPr lang="en-CA"/>
          </a:p>
        </p:txBody>
      </p:sp>
    </p:spTree>
    <p:extLst>
      <p:ext uri="{BB962C8B-B14F-4D97-AF65-F5344CB8AC3E}">
        <p14:creationId xmlns:p14="http://schemas.microsoft.com/office/powerpoint/2010/main" val="352541311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644C2F-1A13-ECC8-4246-9C8171DAE0A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CA"/>
          </a:p>
        </p:txBody>
      </p:sp>
      <p:sp>
        <p:nvSpPr>
          <p:cNvPr id="3" name="Picture Placeholder 2">
            <a:extLst>
              <a:ext uri="{FF2B5EF4-FFF2-40B4-BE49-F238E27FC236}">
                <a16:creationId xmlns:a16="http://schemas.microsoft.com/office/drawing/2014/main" id="{498DA907-326B-6721-3836-BC6C9C88B40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CA"/>
          </a:p>
        </p:txBody>
      </p:sp>
      <p:sp>
        <p:nvSpPr>
          <p:cNvPr id="4" name="Text Placeholder 3">
            <a:extLst>
              <a:ext uri="{FF2B5EF4-FFF2-40B4-BE49-F238E27FC236}">
                <a16:creationId xmlns:a16="http://schemas.microsoft.com/office/drawing/2014/main" id="{0D1F3C6E-877B-ADEA-FE97-A9E1C58F5DE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546E195-37BF-77C7-AECC-1645ADEBA872}"/>
              </a:ext>
            </a:extLst>
          </p:cNvPr>
          <p:cNvSpPr>
            <a:spLocks noGrp="1"/>
          </p:cNvSpPr>
          <p:nvPr>
            <p:ph type="dt" sz="half" idx="10"/>
          </p:nvPr>
        </p:nvSpPr>
        <p:spPr/>
        <p:txBody>
          <a:bodyPr/>
          <a:lstStyle/>
          <a:p>
            <a:fld id="{7A0CF4F9-6403-476A-93D3-DB3A62331A06}" type="datetimeFigureOut">
              <a:rPr lang="en-CA" smtClean="0"/>
              <a:t>2025-06-18</a:t>
            </a:fld>
            <a:endParaRPr lang="en-CA"/>
          </a:p>
        </p:txBody>
      </p:sp>
      <p:sp>
        <p:nvSpPr>
          <p:cNvPr id="6" name="Footer Placeholder 5">
            <a:extLst>
              <a:ext uri="{FF2B5EF4-FFF2-40B4-BE49-F238E27FC236}">
                <a16:creationId xmlns:a16="http://schemas.microsoft.com/office/drawing/2014/main" id="{30B03736-1708-5358-1169-304D09FA16CB}"/>
              </a:ext>
            </a:extLst>
          </p:cNvPr>
          <p:cNvSpPr>
            <a:spLocks noGrp="1"/>
          </p:cNvSpPr>
          <p:nvPr>
            <p:ph type="ftr" sz="quarter" idx="11"/>
          </p:nvPr>
        </p:nvSpPr>
        <p:spPr/>
        <p:txBody>
          <a:bodyPr/>
          <a:lstStyle/>
          <a:p>
            <a:endParaRPr lang="en-CA"/>
          </a:p>
        </p:txBody>
      </p:sp>
      <p:sp>
        <p:nvSpPr>
          <p:cNvPr id="7" name="Slide Number Placeholder 6">
            <a:extLst>
              <a:ext uri="{FF2B5EF4-FFF2-40B4-BE49-F238E27FC236}">
                <a16:creationId xmlns:a16="http://schemas.microsoft.com/office/drawing/2014/main" id="{58FB0088-1D1B-C1B4-70AC-28964D0CF7F2}"/>
              </a:ext>
            </a:extLst>
          </p:cNvPr>
          <p:cNvSpPr>
            <a:spLocks noGrp="1"/>
          </p:cNvSpPr>
          <p:nvPr>
            <p:ph type="sldNum" sz="quarter" idx="12"/>
          </p:nvPr>
        </p:nvSpPr>
        <p:spPr/>
        <p:txBody>
          <a:bodyPr/>
          <a:lstStyle/>
          <a:p>
            <a:fld id="{125DBDE4-BD9B-4CD3-9390-F6F7E255B513}" type="slidenum">
              <a:rPr lang="en-CA" smtClean="0"/>
              <a:t>‹#›</a:t>
            </a:fld>
            <a:endParaRPr lang="en-CA"/>
          </a:p>
        </p:txBody>
      </p:sp>
    </p:spTree>
    <p:extLst>
      <p:ext uri="{BB962C8B-B14F-4D97-AF65-F5344CB8AC3E}">
        <p14:creationId xmlns:p14="http://schemas.microsoft.com/office/powerpoint/2010/main" val="357721428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83B61D-C938-C8A4-2282-66B57D765E3F}"/>
              </a:ext>
            </a:extLst>
          </p:cNvPr>
          <p:cNvSpPr>
            <a:spLocks noGrp="1"/>
          </p:cNvSpPr>
          <p:nvPr>
            <p:ph type="title"/>
          </p:nvPr>
        </p:nvSpPr>
        <p:spPr/>
        <p:txBody>
          <a:bodyPr/>
          <a:lstStyle/>
          <a:p>
            <a:r>
              <a:rPr lang="en-US"/>
              <a:t>Click to edit Master title style</a:t>
            </a:r>
            <a:endParaRPr lang="en-CA"/>
          </a:p>
        </p:txBody>
      </p:sp>
      <p:sp>
        <p:nvSpPr>
          <p:cNvPr id="3" name="Vertical Text Placeholder 2">
            <a:extLst>
              <a:ext uri="{FF2B5EF4-FFF2-40B4-BE49-F238E27FC236}">
                <a16:creationId xmlns:a16="http://schemas.microsoft.com/office/drawing/2014/main" id="{A7FEEB92-6E67-7529-F3E3-3925DC5F0CA7}"/>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a:extLst>
              <a:ext uri="{FF2B5EF4-FFF2-40B4-BE49-F238E27FC236}">
                <a16:creationId xmlns:a16="http://schemas.microsoft.com/office/drawing/2014/main" id="{FD96396A-D0B7-BEEB-8512-E7AA2ED320B6}"/>
              </a:ext>
            </a:extLst>
          </p:cNvPr>
          <p:cNvSpPr>
            <a:spLocks noGrp="1"/>
          </p:cNvSpPr>
          <p:nvPr>
            <p:ph type="dt" sz="half" idx="10"/>
          </p:nvPr>
        </p:nvSpPr>
        <p:spPr/>
        <p:txBody>
          <a:bodyPr/>
          <a:lstStyle/>
          <a:p>
            <a:fld id="{7A0CF4F9-6403-476A-93D3-DB3A62331A06}" type="datetimeFigureOut">
              <a:rPr lang="en-CA" smtClean="0"/>
              <a:t>2025-06-18</a:t>
            </a:fld>
            <a:endParaRPr lang="en-CA"/>
          </a:p>
        </p:txBody>
      </p:sp>
      <p:sp>
        <p:nvSpPr>
          <p:cNvPr id="5" name="Footer Placeholder 4">
            <a:extLst>
              <a:ext uri="{FF2B5EF4-FFF2-40B4-BE49-F238E27FC236}">
                <a16:creationId xmlns:a16="http://schemas.microsoft.com/office/drawing/2014/main" id="{D6FF886B-8FFB-CE14-3282-D5F6D774B604}"/>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5EE4C6E3-8610-EF65-8996-2BC40A358221}"/>
              </a:ext>
            </a:extLst>
          </p:cNvPr>
          <p:cNvSpPr>
            <a:spLocks noGrp="1"/>
          </p:cNvSpPr>
          <p:nvPr>
            <p:ph type="sldNum" sz="quarter" idx="12"/>
          </p:nvPr>
        </p:nvSpPr>
        <p:spPr/>
        <p:txBody>
          <a:bodyPr/>
          <a:lstStyle/>
          <a:p>
            <a:fld id="{125DBDE4-BD9B-4CD3-9390-F6F7E255B513}" type="slidenum">
              <a:rPr lang="en-CA" smtClean="0"/>
              <a:t>‹#›</a:t>
            </a:fld>
            <a:endParaRPr lang="en-CA"/>
          </a:p>
        </p:txBody>
      </p:sp>
    </p:spTree>
    <p:extLst>
      <p:ext uri="{BB962C8B-B14F-4D97-AF65-F5344CB8AC3E}">
        <p14:creationId xmlns:p14="http://schemas.microsoft.com/office/powerpoint/2010/main" val="44032245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AD64B613-97A7-D106-780F-8CDF967C54DE}"/>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CA"/>
          </a:p>
        </p:txBody>
      </p:sp>
      <p:sp>
        <p:nvSpPr>
          <p:cNvPr id="3" name="Vertical Text Placeholder 2">
            <a:extLst>
              <a:ext uri="{FF2B5EF4-FFF2-40B4-BE49-F238E27FC236}">
                <a16:creationId xmlns:a16="http://schemas.microsoft.com/office/drawing/2014/main" id="{B2340243-4C68-0939-C00C-0D97289B1FBA}"/>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a:extLst>
              <a:ext uri="{FF2B5EF4-FFF2-40B4-BE49-F238E27FC236}">
                <a16:creationId xmlns:a16="http://schemas.microsoft.com/office/drawing/2014/main" id="{EF5A915A-09E5-15A1-ACCF-A9C94CBCF1F3}"/>
              </a:ext>
            </a:extLst>
          </p:cNvPr>
          <p:cNvSpPr>
            <a:spLocks noGrp="1"/>
          </p:cNvSpPr>
          <p:nvPr>
            <p:ph type="dt" sz="half" idx="10"/>
          </p:nvPr>
        </p:nvSpPr>
        <p:spPr/>
        <p:txBody>
          <a:bodyPr/>
          <a:lstStyle/>
          <a:p>
            <a:fld id="{7A0CF4F9-6403-476A-93D3-DB3A62331A06}" type="datetimeFigureOut">
              <a:rPr lang="en-CA" smtClean="0"/>
              <a:t>2025-06-18</a:t>
            </a:fld>
            <a:endParaRPr lang="en-CA"/>
          </a:p>
        </p:txBody>
      </p:sp>
      <p:sp>
        <p:nvSpPr>
          <p:cNvPr id="5" name="Footer Placeholder 4">
            <a:extLst>
              <a:ext uri="{FF2B5EF4-FFF2-40B4-BE49-F238E27FC236}">
                <a16:creationId xmlns:a16="http://schemas.microsoft.com/office/drawing/2014/main" id="{08C08B30-297D-BFCA-391A-24F6D7D09A7D}"/>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DD633FD2-F37D-6FFE-0CC0-C3250777BDD3}"/>
              </a:ext>
            </a:extLst>
          </p:cNvPr>
          <p:cNvSpPr>
            <a:spLocks noGrp="1"/>
          </p:cNvSpPr>
          <p:nvPr>
            <p:ph type="sldNum" sz="quarter" idx="12"/>
          </p:nvPr>
        </p:nvSpPr>
        <p:spPr/>
        <p:txBody>
          <a:bodyPr/>
          <a:lstStyle/>
          <a:p>
            <a:fld id="{125DBDE4-BD9B-4CD3-9390-F6F7E255B513}" type="slidenum">
              <a:rPr lang="en-CA" smtClean="0"/>
              <a:t>‹#›</a:t>
            </a:fld>
            <a:endParaRPr lang="en-CA"/>
          </a:p>
        </p:txBody>
      </p:sp>
    </p:spTree>
    <p:extLst>
      <p:ext uri="{BB962C8B-B14F-4D97-AF65-F5344CB8AC3E}">
        <p14:creationId xmlns:p14="http://schemas.microsoft.com/office/powerpoint/2010/main" val="281069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ustom Layout">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5F9A63B8-5914-4BCE-9D29-45B08DBA84AA}"/>
              </a:ext>
            </a:extLst>
          </p:cNvPr>
          <p:cNvSpPr/>
          <p:nvPr userDrawn="1"/>
        </p:nvSpPr>
        <p:spPr>
          <a:xfrm>
            <a:off x="0" y="0"/>
            <a:ext cx="12192000" cy="1828800"/>
          </a:xfrm>
          <a:prstGeom prst="rect">
            <a:avLst/>
          </a:prstGeom>
          <a:solidFill>
            <a:srgbClr val="009EC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hasCustomPrompt="1"/>
          </p:nvPr>
        </p:nvSpPr>
        <p:spPr>
          <a:xfrm>
            <a:off x="838200" y="365125"/>
            <a:ext cx="8191501" cy="1325563"/>
          </a:xfrm>
        </p:spPr>
        <p:txBody>
          <a:bodyPr>
            <a:normAutofit/>
          </a:bodyPr>
          <a:lstStyle>
            <a:lvl1pPr>
              <a:defRPr sz="3600" b="0">
                <a:solidFill>
                  <a:schemeClr val="bg1"/>
                </a:solidFill>
                <a:latin typeface="Poppins" pitchFamily="2" charset="77"/>
                <a:cs typeface="Poppins" pitchFamily="2" charset="77"/>
              </a:defRPr>
            </a:lvl1pPr>
          </a:lstStyle>
          <a:p>
            <a:r>
              <a:rPr lang="en-US"/>
              <a:t>CLICK TO EDIT MASTER TITLE STYLE</a:t>
            </a:r>
            <a:endParaRPr lang="en-CA"/>
          </a:p>
        </p:txBody>
      </p:sp>
      <p:sp>
        <p:nvSpPr>
          <p:cNvPr id="3" name="Date Placeholder 2"/>
          <p:cNvSpPr>
            <a:spLocks noGrp="1"/>
          </p:cNvSpPr>
          <p:nvPr>
            <p:ph type="dt" sz="half" idx="10"/>
          </p:nvPr>
        </p:nvSpPr>
        <p:spPr/>
        <p:txBody>
          <a:bodyPr/>
          <a:lstStyle>
            <a:lvl1pPr>
              <a:defRPr b="1">
                <a:solidFill>
                  <a:schemeClr val="bg1"/>
                </a:solidFill>
              </a:defRPr>
            </a:lvl1pPr>
          </a:lstStyle>
          <a:p>
            <a:fld id="{4B010767-EBED-401A-9C25-74A43312B4AB}" type="datetimeFigureOut">
              <a:rPr lang="en-CA" smtClean="0"/>
              <a:pPr/>
              <a:t>2025-06-18</a:t>
            </a:fld>
            <a:endParaRPr lang="en-CA"/>
          </a:p>
        </p:txBody>
      </p:sp>
      <p:sp>
        <p:nvSpPr>
          <p:cNvPr id="4" name="Footer Placeholder 3"/>
          <p:cNvSpPr>
            <a:spLocks noGrp="1"/>
          </p:cNvSpPr>
          <p:nvPr>
            <p:ph type="ftr" sz="quarter" idx="11"/>
          </p:nvPr>
        </p:nvSpPr>
        <p:spPr/>
        <p:txBody>
          <a:bodyPr/>
          <a:lstStyle>
            <a:lvl1pPr>
              <a:defRPr b="1">
                <a:solidFill>
                  <a:schemeClr val="bg1"/>
                </a:solidFill>
              </a:defRPr>
            </a:lvl1pPr>
          </a:lstStyle>
          <a:p>
            <a:endParaRPr lang="en-CA"/>
          </a:p>
        </p:txBody>
      </p:sp>
      <p:sp>
        <p:nvSpPr>
          <p:cNvPr id="5" name="Slide Number Placeholder 4"/>
          <p:cNvSpPr>
            <a:spLocks noGrp="1"/>
          </p:cNvSpPr>
          <p:nvPr>
            <p:ph type="sldNum" sz="quarter" idx="12"/>
          </p:nvPr>
        </p:nvSpPr>
        <p:spPr/>
        <p:txBody>
          <a:bodyPr/>
          <a:lstStyle>
            <a:lvl1pPr>
              <a:defRPr b="1">
                <a:solidFill>
                  <a:schemeClr val="bg1"/>
                </a:solidFill>
              </a:defRPr>
            </a:lvl1pPr>
          </a:lstStyle>
          <a:p>
            <a:fld id="{525DBA26-BB47-4767-B43D-583AD63CE479}" type="slidenum">
              <a:rPr lang="en-CA" smtClean="0"/>
              <a:pPr/>
              <a:t>‹#›</a:t>
            </a:fld>
            <a:endParaRPr lang="en-CA"/>
          </a:p>
        </p:txBody>
      </p:sp>
      <p:sp>
        <p:nvSpPr>
          <p:cNvPr id="7" name="Content Placeholder 6"/>
          <p:cNvSpPr>
            <a:spLocks noGrp="1"/>
          </p:cNvSpPr>
          <p:nvPr>
            <p:ph sz="quarter" idx="13"/>
          </p:nvPr>
        </p:nvSpPr>
        <p:spPr>
          <a:xfrm>
            <a:off x="838200" y="2019300"/>
            <a:ext cx="10515600" cy="4000500"/>
          </a:xfrm>
        </p:spPr>
        <p:txBody>
          <a:bodyPr/>
          <a:lstStyle>
            <a:lvl1pPr marL="228600" indent="-228600">
              <a:spcAft>
                <a:spcPts val="1800"/>
              </a:spcAft>
              <a:buClr>
                <a:schemeClr val="accent2"/>
              </a:buClr>
              <a:buSzPct val="75000"/>
              <a:buFont typeface="Arial" panose="020B0604020202020204" pitchFamily="34" charset="0"/>
              <a:buChar char="•"/>
              <a:defRPr sz="4800" b="0">
                <a:solidFill>
                  <a:schemeClr val="tx1"/>
                </a:solidFill>
                <a:latin typeface="+mn-lt"/>
              </a:defRPr>
            </a:lvl1pPr>
            <a:lvl2pPr marL="685800" indent="-228600">
              <a:spcAft>
                <a:spcPts val="1800"/>
              </a:spcAft>
              <a:buClr>
                <a:schemeClr val="accent2"/>
              </a:buClr>
              <a:buSzPct val="75000"/>
              <a:buFont typeface="Arial" panose="020B0604020202020204" pitchFamily="34" charset="0"/>
              <a:buChar char="•"/>
              <a:defRPr b="0">
                <a:solidFill>
                  <a:schemeClr val="tx1"/>
                </a:solidFill>
              </a:defRPr>
            </a:lvl2pPr>
            <a:lvl3pPr marL="1143000" indent="-228600">
              <a:spcAft>
                <a:spcPts val="1800"/>
              </a:spcAft>
              <a:buClr>
                <a:schemeClr val="accent2"/>
              </a:buClr>
              <a:buSzPct val="75000"/>
              <a:buFont typeface="Arial" panose="020B0604020202020204" pitchFamily="34" charset="0"/>
              <a:buChar char="•"/>
              <a:defRPr b="0">
                <a:solidFill>
                  <a:schemeClr val="tx1"/>
                </a:solidFill>
              </a:defRPr>
            </a:lvl3pPr>
            <a:lvl4pPr marL="1600200" indent="-228600">
              <a:spcAft>
                <a:spcPts val="1800"/>
              </a:spcAft>
              <a:buClr>
                <a:schemeClr val="accent2"/>
              </a:buClr>
              <a:buSzPct val="75000"/>
              <a:buFont typeface="Arial" panose="020B0604020202020204" pitchFamily="34" charset="0"/>
              <a:buChar char="•"/>
              <a:defRPr b="0">
                <a:solidFill>
                  <a:schemeClr val="tx1"/>
                </a:solidFill>
              </a:defRPr>
            </a:lvl4pPr>
            <a:lvl5pPr marL="2057400" indent="-228600">
              <a:spcAft>
                <a:spcPts val="1800"/>
              </a:spcAft>
              <a:buClr>
                <a:schemeClr val="accent2"/>
              </a:buClr>
              <a:buSzPct val="75000"/>
              <a:buFont typeface="Arial" panose="020B0604020202020204" pitchFamily="34" charset="0"/>
              <a:buChar char="•"/>
              <a:defRPr b="0">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pic>
        <p:nvPicPr>
          <p:cNvPr id="9" name="Picture 8">
            <a:extLst>
              <a:ext uri="{FF2B5EF4-FFF2-40B4-BE49-F238E27FC236}">
                <a16:creationId xmlns:a16="http://schemas.microsoft.com/office/drawing/2014/main" id="{4B2AFFA3-5AF0-4B43-B891-AD14C0A21EB0}"/>
              </a:ext>
            </a:extLst>
          </p:cNvPr>
          <p:cNvPicPr>
            <a:picLocks noChangeAspect="1"/>
          </p:cNvPicPr>
          <p:nvPr userDrawn="1"/>
        </p:nvPicPr>
        <p:blipFill rotWithShape="1">
          <a:blip r:embed="rId2"/>
          <a:srcRect r="15522"/>
          <a:stretch/>
        </p:blipFill>
        <p:spPr>
          <a:xfrm>
            <a:off x="9029701" y="0"/>
            <a:ext cx="3162300" cy="1828800"/>
          </a:xfrm>
          <a:prstGeom prst="rect">
            <a:avLst/>
          </a:prstGeom>
        </p:spPr>
      </p:pic>
      <p:pic>
        <p:nvPicPr>
          <p:cNvPr id="10" name="Picture 9">
            <a:extLst>
              <a:ext uri="{FF2B5EF4-FFF2-40B4-BE49-F238E27FC236}">
                <a16:creationId xmlns:a16="http://schemas.microsoft.com/office/drawing/2014/main" id="{28BE457E-109C-403D-A8E6-5EDB03DE3E23}"/>
              </a:ext>
            </a:extLst>
          </p:cNvPr>
          <p:cNvPicPr>
            <a:picLocks noChangeAspect="1"/>
          </p:cNvPicPr>
          <p:nvPr userDrawn="1"/>
        </p:nvPicPr>
        <p:blipFill>
          <a:blip r:embed="rId3"/>
          <a:stretch>
            <a:fillRect/>
          </a:stretch>
        </p:blipFill>
        <p:spPr>
          <a:xfrm>
            <a:off x="11087100" y="5753100"/>
            <a:ext cx="1104900" cy="1104900"/>
          </a:xfrm>
          <a:prstGeom prst="rect">
            <a:avLst/>
          </a:prstGeom>
        </p:spPr>
      </p:pic>
    </p:spTree>
    <p:extLst>
      <p:ext uri="{BB962C8B-B14F-4D97-AF65-F5344CB8AC3E}">
        <p14:creationId xmlns:p14="http://schemas.microsoft.com/office/powerpoint/2010/main" val="3971539061"/>
      </p:ext>
    </p:extLst>
  </p:cSld>
  <p:clrMapOvr>
    <a:masterClrMapping/>
  </p:clrMapOvr>
  <mc:AlternateContent xmlns:mc="http://schemas.openxmlformats.org/markup-compatibility/2006" xmlns:p14="http://schemas.microsoft.com/office/powerpoint/2010/main">
    <mc:Choice Requires="p14">
      <p:transition spd="slow" p14:dur="1500">
        <p:cover/>
      </p:transition>
    </mc:Choice>
    <mc:Fallback xmlns="">
      <p:transition spd="slow">
        <p:cover/>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2_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20F222-03EA-449E-82EE-F3E9EF4A2E56}"/>
              </a:ext>
            </a:extLst>
          </p:cNvPr>
          <p:cNvSpPr>
            <a:spLocks noGrp="1"/>
          </p:cNvSpPr>
          <p:nvPr>
            <p:ph type="title"/>
          </p:nvPr>
        </p:nvSpPr>
        <p:spPr>
          <a:xfrm>
            <a:off x="838200" y="365125"/>
            <a:ext cx="8837978" cy="1325563"/>
          </a:xfrm>
        </p:spPr>
        <p:txBody>
          <a:bodyPr>
            <a:normAutofit/>
          </a:bodyPr>
          <a:lstStyle>
            <a:lvl1pPr>
              <a:defRPr sz="4000" cap="all" baseline="0">
                <a:solidFill>
                  <a:schemeClr val="accent1"/>
                </a:solidFill>
              </a:defRPr>
            </a:lvl1pPr>
          </a:lstStyle>
          <a:p>
            <a:r>
              <a:rPr lang="en-US"/>
              <a:t>Click to edit Master title style</a:t>
            </a:r>
            <a:endParaRPr lang="en-CA"/>
          </a:p>
        </p:txBody>
      </p:sp>
      <p:sp>
        <p:nvSpPr>
          <p:cNvPr id="3" name="Date Placeholder 2">
            <a:extLst>
              <a:ext uri="{FF2B5EF4-FFF2-40B4-BE49-F238E27FC236}">
                <a16:creationId xmlns:a16="http://schemas.microsoft.com/office/drawing/2014/main" id="{7C462102-DB81-4BCA-ABDF-55C95513FCA4}"/>
              </a:ext>
            </a:extLst>
          </p:cNvPr>
          <p:cNvSpPr>
            <a:spLocks noGrp="1"/>
          </p:cNvSpPr>
          <p:nvPr>
            <p:ph type="dt" sz="half" idx="10"/>
          </p:nvPr>
        </p:nvSpPr>
        <p:spPr/>
        <p:txBody>
          <a:bodyPr/>
          <a:lstStyle/>
          <a:p>
            <a:fld id="{4B010767-EBED-401A-9C25-74A43312B4AB}" type="datetimeFigureOut">
              <a:rPr lang="en-CA" smtClean="0"/>
              <a:t>2025-06-18</a:t>
            </a:fld>
            <a:endParaRPr lang="en-CA"/>
          </a:p>
        </p:txBody>
      </p:sp>
      <p:sp>
        <p:nvSpPr>
          <p:cNvPr id="4" name="Footer Placeholder 3">
            <a:extLst>
              <a:ext uri="{FF2B5EF4-FFF2-40B4-BE49-F238E27FC236}">
                <a16:creationId xmlns:a16="http://schemas.microsoft.com/office/drawing/2014/main" id="{9E9BBD19-9DEC-4584-BFD9-E65C03A12915}"/>
              </a:ext>
            </a:extLst>
          </p:cNvPr>
          <p:cNvSpPr>
            <a:spLocks noGrp="1"/>
          </p:cNvSpPr>
          <p:nvPr>
            <p:ph type="ftr" sz="quarter" idx="11"/>
          </p:nvPr>
        </p:nvSpPr>
        <p:spPr/>
        <p:txBody>
          <a:bodyPr/>
          <a:lstStyle/>
          <a:p>
            <a:endParaRPr lang="en-CA"/>
          </a:p>
        </p:txBody>
      </p:sp>
      <p:sp>
        <p:nvSpPr>
          <p:cNvPr id="5" name="Slide Number Placeholder 4">
            <a:extLst>
              <a:ext uri="{FF2B5EF4-FFF2-40B4-BE49-F238E27FC236}">
                <a16:creationId xmlns:a16="http://schemas.microsoft.com/office/drawing/2014/main" id="{EBEA7194-8F34-4668-8B22-43A4D0F7E3BD}"/>
              </a:ext>
            </a:extLst>
          </p:cNvPr>
          <p:cNvSpPr>
            <a:spLocks noGrp="1"/>
          </p:cNvSpPr>
          <p:nvPr>
            <p:ph type="sldNum" sz="quarter" idx="12"/>
          </p:nvPr>
        </p:nvSpPr>
        <p:spPr/>
        <p:txBody>
          <a:bodyPr/>
          <a:lstStyle/>
          <a:p>
            <a:fld id="{525DBA26-BB47-4767-B43D-583AD63CE479}" type="slidenum">
              <a:rPr lang="en-CA" smtClean="0"/>
              <a:t>‹#›</a:t>
            </a:fld>
            <a:endParaRPr lang="en-CA"/>
          </a:p>
        </p:txBody>
      </p:sp>
      <p:sp>
        <p:nvSpPr>
          <p:cNvPr id="6" name="Rectangle 5">
            <a:extLst>
              <a:ext uri="{FF2B5EF4-FFF2-40B4-BE49-F238E27FC236}">
                <a16:creationId xmlns:a16="http://schemas.microsoft.com/office/drawing/2014/main" id="{05FE645F-BA79-4840-81EF-B8AC8B6FE027}"/>
              </a:ext>
            </a:extLst>
          </p:cNvPr>
          <p:cNvSpPr/>
          <p:nvPr userDrawn="1"/>
        </p:nvSpPr>
        <p:spPr>
          <a:xfrm>
            <a:off x="10172700" y="0"/>
            <a:ext cx="2019300" cy="6858000"/>
          </a:xfrm>
          <a:prstGeom prst="rect">
            <a:avLst/>
          </a:prstGeom>
          <a:solidFill>
            <a:srgbClr val="FF93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Picture 6" descr="Text&#10;&#10;Description automatically generated">
            <a:extLst>
              <a:ext uri="{FF2B5EF4-FFF2-40B4-BE49-F238E27FC236}">
                <a16:creationId xmlns:a16="http://schemas.microsoft.com/office/drawing/2014/main" id="{3BFC6272-53AF-42B3-BC02-B4F30196CCC2}"/>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172701" y="-27586"/>
            <a:ext cx="2019299" cy="6901402"/>
          </a:xfrm>
          <a:prstGeom prst="rect">
            <a:avLst/>
          </a:prstGeom>
        </p:spPr>
      </p:pic>
      <p:sp>
        <p:nvSpPr>
          <p:cNvPr id="9" name="Content Placeholder 6">
            <a:extLst>
              <a:ext uri="{FF2B5EF4-FFF2-40B4-BE49-F238E27FC236}">
                <a16:creationId xmlns:a16="http://schemas.microsoft.com/office/drawing/2014/main" id="{DFECBE05-2491-4E65-97F8-BCD6674F2E05}"/>
              </a:ext>
            </a:extLst>
          </p:cNvPr>
          <p:cNvSpPr>
            <a:spLocks noGrp="1"/>
          </p:cNvSpPr>
          <p:nvPr>
            <p:ph sz="quarter" idx="13"/>
          </p:nvPr>
        </p:nvSpPr>
        <p:spPr>
          <a:xfrm>
            <a:off x="838200" y="2019300"/>
            <a:ext cx="8686800" cy="4000500"/>
          </a:xfrm>
        </p:spPr>
        <p:txBody>
          <a:bodyPr/>
          <a:lstStyle>
            <a:lvl1pPr marL="228600" indent="-228600">
              <a:spcAft>
                <a:spcPts val="1800"/>
              </a:spcAft>
              <a:buClr>
                <a:schemeClr val="accent2"/>
              </a:buClr>
              <a:buSzPct val="75000"/>
              <a:buFont typeface="Arial" panose="020B0604020202020204" pitchFamily="34" charset="0"/>
              <a:buChar char="•"/>
              <a:defRPr sz="4000" b="0">
                <a:solidFill>
                  <a:schemeClr val="tx1"/>
                </a:solidFill>
                <a:latin typeface="+mn-lt"/>
              </a:defRPr>
            </a:lvl1pPr>
            <a:lvl2pPr marL="685800" indent="-228600">
              <a:spcAft>
                <a:spcPts val="1800"/>
              </a:spcAft>
              <a:buClr>
                <a:schemeClr val="accent2"/>
              </a:buClr>
              <a:buSzPct val="75000"/>
              <a:buFont typeface="Arial" panose="020B0604020202020204" pitchFamily="34" charset="0"/>
              <a:buChar char="•"/>
              <a:defRPr b="0">
                <a:solidFill>
                  <a:schemeClr val="tx1"/>
                </a:solidFill>
              </a:defRPr>
            </a:lvl2pPr>
            <a:lvl3pPr marL="1143000" indent="-228600">
              <a:spcAft>
                <a:spcPts val="1800"/>
              </a:spcAft>
              <a:buClr>
                <a:schemeClr val="accent2"/>
              </a:buClr>
              <a:buSzPct val="75000"/>
              <a:buFont typeface="Arial" panose="020B0604020202020204" pitchFamily="34" charset="0"/>
              <a:buChar char="•"/>
              <a:defRPr b="0">
                <a:solidFill>
                  <a:schemeClr val="tx1"/>
                </a:solidFill>
              </a:defRPr>
            </a:lvl3pPr>
            <a:lvl4pPr marL="1600200" indent="-228600">
              <a:spcAft>
                <a:spcPts val="1800"/>
              </a:spcAft>
              <a:buClr>
                <a:schemeClr val="accent2"/>
              </a:buClr>
              <a:buSzPct val="75000"/>
              <a:buFont typeface="Arial" panose="020B0604020202020204" pitchFamily="34" charset="0"/>
              <a:buChar char="•"/>
              <a:defRPr b="0">
                <a:solidFill>
                  <a:schemeClr val="tx1"/>
                </a:solidFill>
              </a:defRPr>
            </a:lvl4pPr>
            <a:lvl5pPr marL="2057400" indent="-228600">
              <a:spcAft>
                <a:spcPts val="1800"/>
              </a:spcAft>
              <a:buClr>
                <a:schemeClr val="accent2"/>
              </a:buClr>
              <a:buSzPct val="75000"/>
              <a:buFont typeface="Arial" panose="020B0604020202020204" pitchFamily="34" charset="0"/>
              <a:buChar char="•"/>
              <a:defRPr b="0">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Tree>
    <p:extLst>
      <p:ext uri="{BB962C8B-B14F-4D97-AF65-F5344CB8AC3E}">
        <p14:creationId xmlns:p14="http://schemas.microsoft.com/office/powerpoint/2010/main" val="37588017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1_Custom Layout">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4EF24406-B339-4F26-966B-9E0283F2FF3C}"/>
              </a:ext>
            </a:extLst>
          </p:cNvPr>
          <p:cNvSpPr/>
          <p:nvPr userDrawn="1"/>
        </p:nvSpPr>
        <p:spPr>
          <a:xfrm>
            <a:off x="0" y="0"/>
            <a:ext cx="12192000" cy="1828800"/>
          </a:xfrm>
          <a:prstGeom prst="rect">
            <a:avLst/>
          </a:prstGeom>
          <a:solidFill>
            <a:srgbClr val="009EC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CE855B08-799F-4CB0-87F3-87CD587321F3}"/>
              </a:ext>
            </a:extLst>
          </p:cNvPr>
          <p:cNvSpPr>
            <a:spLocks noGrp="1"/>
          </p:cNvSpPr>
          <p:nvPr>
            <p:ph type="title"/>
          </p:nvPr>
        </p:nvSpPr>
        <p:spPr>
          <a:xfrm>
            <a:off x="838200" y="365125"/>
            <a:ext cx="8191500" cy="1325563"/>
          </a:xfrm>
        </p:spPr>
        <p:txBody>
          <a:bodyPr>
            <a:normAutofit/>
          </a:bodyPr>
          <a:lstStyle>
            <a:lvl1pPr>
              <a:defRPr sz="3600" cap="all" baseline="0">
                <a:solidFill>
                  <a:schemeClr val="bg1"/>
                </a:solidFill>
              </a:defRPr>
            </a:lvl1pPr>
          </a:lstStyle>
          <a:p>
            <a:r>
              <a:rPr lang="en-US"/>
              <a:t>Click to edit Master title style</a:t>
            </a:r>
            <a:endParaRPr lang="en-CA"/>
          </a:p>
        </p:txBody>
      </p:sp>
      <p:sp>
        <p:nvSpPr>
          <p:cNvPr id="3" name="Date Placeholder 2">
            <a:extLst>
              <a:ext uri="{FF2B5EF4-FFF2-40B4-BE49-F238E27FC236}">
                <a16:creationId xmlns:a16="http://schemas.microsoft.com/office/drawing/2014/main" id="{8844AB09-D661-4C8C-81C9-5BC9836A8AFA}"/>
              </a:ext>
            </a:extLst>
          </p:cNvPr>
          <p:cNvSpPr>
            <a:spLocks noGrp="1"/>
          </p:cNvSpPr>
          <p:nvPr>
            <p:ph type="dt" sz="half" idx="10"/>
          </p:nvPr>
        </p:nvSpPr>
        <p:spPr/>
        <p:txBody>
          <a:bodyPr/>
          <a:lstStyle/>
          <a:p>
            <a:fld id="{4B010767-EBED-401A-9C25-74A43312B4AB}" type="datetimeFigureOut">
              <a:rPr lang="en-CA" smtClean="0"/>
              <a:t>2025-06-18</a:t>
            </a:fld>
            <a:endParaRPr lang="en-CA"/>
          </a:p>
        </p:txBody>
      </p:sp>
      <p:sp>
        <p:nvSpPr>
          <p:cNvPr id="4" name="Footer Placeholder 3">
            <a:extLst>
              <a:ext uri="{FF2B5EF4-FFF2-40B4-BE49-F238E27FC236}">
                <a16:creationId xmlns:a16="http://schemas.microsoft.com/office/drawing/2014/main" id="{123F3C73-7C76-4576-B391-AC0A8F384AD4}"/>
              </a:ext>
            </a:extLst>
          </p:cNvPr>
          <p:cNvSpPr>
            <a:spLocks noGrp="1"/>
          </p:cNvSpPr>
          <p:nvPr>
            <p:ph type="ftr" sz="quarter" idx="11"/>
          </p:nvPr>
        </p:nvSpPr>
        <p:spPr/>
        <p:txBody>
          <a:bodyPr/>
          <a:lstStyle/>
          <a:p>
            <a:endParaRPr lang="en-CA"/>
          </a:p>
        </p:txBody>
      </p:sp>
      <p:sp>
        <p:nvSpPr>
          <p:cNvPr id="5" name="Slide Number Placeholder 4">
            <a:extLst>
              <a:ext uri="{FF2B5EF4-FFF2-40B4-BE49-F238E27FC236}">
                <a16:creationId xmlns:a16="http://schemas.microsoft.com/office/drawing/2014/main" id="{26DFF6F0-5A4F-46FF-AAFB-577DBD237847}"/>
              </a:ext>
            </a:extLst>
          </p:cNvPr>
          <p:cNvSpPr>
            <a:spLocks noGrp="1"/>
          </p:cNvSpPr>
          <p:nvPr>
            <p:ph type="sldNum" sz="quarter" idx="12"/>
          </p:nvPr>
        </p:nvSpPr>
        <p:spPr/>
        <p:txBody>
          <a:bodyPr/>
          <a:lstStyle/>
          <a:p>
            <a:fld id="{525DBA26-BB47-4767-B43D-583AD63CE479}" type="slidenum">
              <a:rPr lang="en-CA" smtClean="0"/>
              <a:t>‹#›</a:t>
            </a:fld>
            <a:endParaRPr lang="en-CA"/>
          </a:p>
        </p:txBody>
      </p:sp>
      <p:sp>
        <p:nvSpPr>
          <p:cNvPr id="9" name="Picture Placeholder 8">
            <a:extLst>
              <a:ext uri="{FF2B5EF4-FFF2-40B4-BE49-F238E27FC236}">
                <a16:creationId xmlns:a16="http://schemas.microsoft.com/office/drawing/2014/main" id="{160A4BD9-8DDE-447D-B0CE-DBF1D2DB883F}"/>
              </a:ext>
            </a:extLst>
          </p:cNvPr>
          <p:cNvSpPr>
            <a:spLocks noGrp="1"/>
          </p:cNvSpPr>
          <p:nvPr>
            <p:ph type="pic" sz="quarter" idx="13"/>
          </p:nvPr>
        </p:nvSpPr>
        <p:spPr>
          <a:xfrm>
            <a:off x="8110537" y="2126456"/>
            <a:ext cx="3743325" cy="3932238"/>
          </a:xfrm>
        </p:spPr>
        <p:txBody>
          <a:bodyPr/>
          <a:lstStyle/>
          <a:p>
            <a:endParaRPr lang="en-CA"/>
          </a:p>
        </p:txBody>
      </p:sp>
      <p:sp>
        <p:nvSpPr>
          <p:cNvPr id="11" name="Text Placeholder 10">
            <a:extLst>
              <a:ext uri="{FF2B5EF4-FFF2-40B4-BE49-F238E27FC236}">
                <a16:creationId xmlns:a16="http://schemas.microsoft.com/office/drawing/2014/main" id="{9F609792-1A44-4078-866D-310CA8767867}"/>
              </a:ext>
            </a:extLst>
          </p:cNvPr>
          <p:cNvSpPr>
            <a:spLocks noGrp="1"/>
          </p:cNvSpPr>
          <p:nvPr>
            <p:ph type="body" sz="quarter" idx="14"/>
          </p:nvPr>
        </p:nvSpPr>
        <p:spPr>
          <a:xfrm>
            <a:off x="838200" y="2125663"/>
            <a:ext cx="7010400" cy="3932237"/>
          </a:xfrm>
        </p:spPr>
        <p:txBody>
          <a:bodyPr/>
          <a:lstStyle>
            <a:lvl1pPr>
              <a:buClr>
                <a:schemeClr val="accent2"/>
              </a:buClr>
              <a:defRPr/>
            </a:lvl1pPr>
            <a:lvl2pPr>
              <a:buClr>
                <a:schemeClr val="accent2"/>
              </a:buClr>
              <a:defRPr/>
            </a:lvl2pPr>
            <a:lvl3pPr>
              <a:buClr>
                <a:schemeClr val="accent2"/>
              </a:buClr>
              <a:defRPr/>
            </a:lvl3pPr>
            <a:lvl4pPr>
              <a:buClr>
                <a:schemeClr val="accent2"/>
              </a:buClr>
              <a:defRPr/>
            </a:lvl4pPr>
            <a:lvl5pPr>
              <a:buClr>
                <a:schemeClr val="accent2"/>
              </a:buCl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pic>
        <p:nvPicPr>
          <p:cNvPr id="8" name="Picture 7">
            <a:extLst>
              <a:ext uri="{FF2B5EF4-FFF2-40B4-BE49-F238E27FC236}">
                <a16:creationId xmlns:a16="http://schemas.microsoft.com/office/drawing/2014/main" id="{7B75FF1A-00FB-5345-6B9B-0F3B40D4B8BC}"/>
              </a:ext>
            </a:extLst>
          </p:cNvPr>
          <p:cNvPicPr>
            <a:picLocks noChangeAspect="1"/>
          </p:cNvPicPr>
          <p:nvPr userDrawn="1"/>
        </p:nvPicPr>
        <p:blipFill rotWithShape="1">
          <a:blip r:embed="rId2"/>
          <a:srcRect r="15522"/>
          <a:stretch/>
        </p:blipFill>
        <p:spPr>
          <a:xfrm>
            <a:off x="9029701" y="0"/>
            <a:ext cx="3162300" cy="1828800"/>
          </a:xfrm>
          <a:prstGeom prst="rect">
            <a:avLst/>
          </a:prstGeom>
        </p:spPr>
      </p:pic>
    </p:spTree>
    <p:extLst>
      <p:ext uri="{BB962C8B-B14F-4D97-AF65-F5344CB8AC3E}">
        <p14:creationId xmlns:p14="http://schemas.microsoft.com/office/powerpoint/2010/main" val="114879450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C8825D-9151-8017-3DAA-5AB04CB58408}"/>
              </a:ext>
            </a:extLst>
          </p:cNvPr>
          <p:cNvSpPr>
            <a:spLocks noGrp="1"/>
          </p:cNvSpPr>
          <p:nvPr>
            <p:ph type="title"/>
          </p:nvPr>
        </p:nvSpPr>
        <p:spPr/>
        <p:txBody>
          <a:bodyPr/>
          <a:lstStyle/>
          <a:p>
            <a:r>
              <a:rPr lang="en-US"/>
              <a:t>Click to edit Master title style</a:t>
            </a:r>
            <a:endParaRPr lang="en-CA"/>
          </a:p>
        </p:txBody>
      </p:sp>
      <p:sp>
        <p:nvSpPr>
          <p:cNvPr id="3" name="Content Placeholder 2">
            <a:extLst>
              <a:ext uri="{FF2B5EF4-FFF2-40B4-BE49-F238E27FC236}">
                <a16:creationId xmlns:a16="http://schemas.microsoft.com/office/drawing/2014/main" id="{621D6971-ED15-D208-154C-8BE617BA40D1}"/>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a:extLst>
              <a:ext uri="{FF2B5EF4-FFF2-40B4-BE49-F238E27FC236}">
                <a16:creationId xmlns:a16="http://schemas.microsoft.com/office/drawing/2014/main" id="{40DD3F43-AE05-B254-0CC5-1346DF3A02C8}"/>
              </a:ext>
            </a:extLst>
          </p:cNvPr>
          <p:cNvSpPr>
            <a:spLocks noGrp="1"/>
          </p:cNvSpPr>
          <p:nvPr>
            <p:ph type="dt" sz="half" idx="10"/>
          </p:nvPr>
        </p:nvSpPr>
        <p:spPr/>
        <p:txBody>
          <a:bodyPr/>
          <a:lstStyle/>
          <a:p>
            <a:fld id="{7A0CF4F9-6403-476A-93D3-DB3A62331A06}" type="datetimeFigureOut">
              <a:rPr lang="en-CA" smtClean="0"/>
              <a:t>2025-06-18</a:t>
            </a:fld>
            <a:endParaRPr lang="en-CA"/>
          </a:p>
        </p:txBody>
      </p:sp>
      <p:sp>
        <p:nvSpPr>
          <p:cNvPr id="5" name="Footer Placeholder 4">
            <a:extLst>
              <a:ext uri="{FF2B5EF4-FFF2-40B4-BE49-F238E27FC236}">
                <a16:creationId xmlns:a16="http://schemas.microsoft.com/office/drawing/2014/main" id="{77B09F0F-FC35-F1C4-F4BB-6365ABBD8112}"/>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24266D0A-893D-8A65-F575-D6ED060F242F}"/>
              </a:ext>
            </a:extLst>
          </p:cNvPr>
          <p:cNvSpPr>
            <a:spLocks noGrp="1"/>
          </p:cNvSpPr>
          <p:nvPr>
            <p:ph type="sldNum" sz="quarter" idx="12"/>
          </p:nvPr>
        </p:nvSpPr>
        <p:spPr/>
        <p:txBody>
          <a:bodyPr/>
          <a:lstStyle/>
          <a:p>
            <a:fld id="{125DBDE4-BD9B-4CD3-9390-F6F7E255B513}" type="slidenum">
              <a:rPr lang="en-CA" smtClean="0"/>
              <a:t>‹#›</a:t>
            </a:fld>
            <a:endParaRPr lang="en-CA"/>
          </a:p>
        </p:txBody>
      </p:sp>
    </p:spTree>
    <p:extLst>
      <p:ext uri="{BB962C8B-B14F-4D97-AF65-F5344CB8AC3E}">
        <p14:creationId xmlns:p14="http://schemas.microsoft.com/office/powerpoint/2010/main" val="46916337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8A3298-6773-3645-B58E-36C06EB481DA}"/>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CA"/>
          </a:p>
        </p:txBody>
      </p:sp>
      <p:sp>
        <p:nvSpPr>
          <p:cNvPr id="3" name="Subtitle 2">
            <a:extLst>
              <a:ext uri="{FF2B5EF4-FFF2-40B4-BE49-F238E27FC236}">
                <a16:creationId xmlns:a16="http://schemas.microsoft.com/office/drawing/2014/main" id="{6FEAC504-1B4E-A81C-0A8E-FB1D6E646B3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CA"/>
          </a:p>
        </p:txBody>
      </p:sp>
      <p:sp>
        <p:nvSpPr>
          <p:cNvPr id="4" name="Date Placeholder 3">
            <a:extLst>
              <a:ext uri="{FF2B5EF4-FFF2-40B4-BE49-F238E27FC236}">
                <a16:creationId xmlns:a16="http://schemas.microsoft.com/office/drawing/2014/main" id="{8F2D2E51-E7AB-E6A4-C4C4-BFDF7D91E5B4}"/>
              </a:ext>
            </a:extLst>
          </p:cNvPr>
          <p:cNvSpPr>
            <a:spLocks noGrp="1"/>
          </p:cNvSpPr>
          <p:nvPr>
            <p:ph type="dt" sz="half" idx="10"/>
          </p:nvPr>
        </p:nvSpPr>
        <p:spPr/>
        <p:txBody>
          <a:bodyPr/>
          <a:lstStyle/>
          <a:p>
            <a:fld id="{7A0CF4F9-6403-476A-93D3-DB3A62331A06}" type="datetimeFigureOut">
              <a:rPr lang="en-CA" smtClean="0"/>
              <a:t>2025-06-18</a:t>
            </a:fld>
            <a:endParaRPr lang="en-CA"/>
          </a:p>
        </p:txBody>
      </p:sp>
      <p:sp>
        <p:nvSpPr>
          <p:cNvPr id="5" name="Footer Placeholder 4">
            <a:extLst>
              <a:ext uri="{FF2B5EF4-FFF2-40B4-BE49-F238E27FC236}">
                <a16:creationId xmlns:a16="http://schemas.microsoft.com/office/drawing/2014/main" id="{4368FA55-1CAB-5E0D-ED29-E4310599210A}"/>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CA4D1815-E51D-0122-6801-38680B8E0710}"/>
              </a:ext>
            </a:extLst>
          </p:cNvPr>
          <p:cNvSpPr>
            <a:spLocks noGrp="1"/>
          </p:cNvSpPr>
          <p:nvPr>
            <p:ph type="sldNum" sz="quarter" idx="12"/>
          </p:nvPr>
        </p:nvSpPr>
        <p:spPr/>
        <p:txBody>
          <a:bodyPr/>
          <a:lstStyle/>
          <a:p>
            <a:fld id="{125DBDE4-BD9B-4CD3-9390-F6F7E255B513}" type="slidenum">
              <a:rPr lang="en-CA" smtClean="0"/>
              <a:t>‹#›</a:t>
            </a:fld>
            <a:endParaRPr lang="en-CA"/>
          </a:p>
        </p:txBody>
      </p:sp>
    </p:spTree>
    <p:extLst>
      <p:ext uri="{BB962C8B-B14F-4D97-AF65-F5344CB8AC3E}">
        <p14:creationId xmlns:p14="http://schemas.microsoft.com/office/powerpoint/2010/main" val="315145852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C8825D-9151-8017-3DAA-5AB04CB58408}"/>
              </a:ext>
            </a:extLst>
          </p:cNvPr>
          <p:cNvSpPr>
            <a:spLocks noGrp="1"/>
          </p:cNvSpPr>
          <p:nvPr>
            <p:ph type="title"/>
          </p:nvPr>
        </p:nvSpPr>
        <p:spPr/>
        <p:txBody>
          <a:bodyPr/>
          <a:lstStyle/>
          <a:p>
            <a:r>
              <a:rPr lang="en-US"/>
              <a:t>Click to edit Master title style</a:t>
            </a:r>
            <a:endParaRPr lang="en-CA"/>
          </a:p>
        </p:txBody>
      </p:sp>
      <p:sp>
        <p:nvSpPr>
          <p:cNvPr id="3" name="Content Placeholder 2">
            <a:extLst>
              <a:ext uri="{FF2B5EF4-FFF2-40B4-BE49-F238E27FC236}">
                <a16:creationId xmlns:a16="http://schemas.microsoft.com/office/drawing/2014/main" id="{621D6971-ED15-D208-154C-8BE617BA40D1}"/>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a:extLst>
              <a:ext uri="{FF2B5EF4-FFF2-40B4-BE49-F238E27FC236}">
                <a16:creationId xmlns:a16="http://schemas.microsoft.com/office/drawing/2014/main" id="{40DD3F43-AE05-B254-0CC5-1346DF3A02C8}"/>
              </a:ext>
            </a:extLst>
          </p:cNvPr>
          <p:cNvSpPr>
            <a:spLocks noGrp="1"/>
          </p:cNvSpPr>
          <p:nvPr>
            <p:ph type="dt" sz="half" idx="10"/>
          </p:nvPr>
        </p:nvSpPr>
        <p:spPr/>
        <p:txBody>
          <a:bodyPr/>
          <a:lstStyle/>
          <a:p>
            <a:fld id="{7A0CF4F9-6403-476A-93D3-DB3A62331A06}" type="datetimeFigureOut">
              <a:rPr lang="en-CA" smtClean="0"/>
              <a:t>2025-06-18</a:t>
            </a:fld>
            <a:endParaRPr lang="en-CA"/>
          </a:p>
        </p:txBody>
      </p:sp>
      <p:sp>
        <p:nvSpPr>
          <p:cNvPr id="5" name="Footer Placeholder 4">
            <a:extLst>
              <a:ext uri="{FF2B5EF4-FFF2-40B4-BE49-F238E27FC236}">
                <a16:creationId xmlns:a16="http://schemas.microsoft.com/office/drawing/2014/main" id="{77B09F0F-FC35-F1C4-F4BB-6365ABBD8112}"/>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24266D0A-893D-8A65-F575-D6ED060F242F}"/>
              </a:ext>
            </a:extLst>
          </p:cNvPr>
          <p:cNvSpPr>
            <a:spLocks noGrp="1"/>
          </p:cNvSpPr>
          <p:nvPr>
            <p:ph type="sldNum" sz="quarter" idx="12"/>
          </p:nvPr>
        </p:nvSpPr>
        <p:spPr/>
        <p:txBody>
          <a:bodyPr/>
          <a:lstStyle/>
          <a:p>
            <a:fld id="{125DBDE4-BD9B-4CD3-9390-F6F7E255B513}" type="slidenum">
              <a:rPr lang="en-CA" smtClean="0"/>
              <a:t>‹#›</a:t>
            </a:fld>
            <a:endParaRPr lang="en-CA"/>
          </a:p>
        </p:txBody>
      </p:sp>
    </p:spTree>
    <p:extLst>
      <p:ext uri="{BB962C8B-B14F-4D97-AF65-F5344CB8AC3E}">
        <p14:creationId xmlns:p14="http://schemas.microsoft.com/office/powerpoint/2010/main" val="37201333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7E9A33-A5C9-E265-38BE-AB1859099AC5}"/>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CA"/>
          </a:p>
        </p:txBody>
      </p:sp>
      <p:sp>
        <p:nvSpPr>
          <p:cNvPr id="3" name="Text Placeholder 2">
            <a:extLst>
              <a:ext uri="{FF2B5EF4-FFF2-40B4-BE49-F238E27FC236}">
                <a16:creationId xmlns:a16="http://schemas.microsoft.com/office/drawing/2014/main" id="{041A8285-4D71-4FE4-8BD3-C7E9B10635A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B82B98FA-3B8D-5FC4-29EA-C0EB03D1EB85}"/>
              </a:ext>
            </a:extLst>
          </p:cNvPr>
          <p:cNvSpPr>
            <a:spLocks noGrp="1"/>
          </p:cNvSpPr>
          <p:nvPr>
            <p:ph type="dt" sz="half" idx="10"/>
          </p:nvPr>
        </p:nvSpPr>
        <p:spPr/>
        <p:txBody>
          <a:bodyPr/>
          <a:lstStyle/>
          <a:p>
            <a:fld id="{7A0CF4F9-6403-476A-93D3-DB3A62331A06}" type="datetimeFigureOut">
              <a:rPr lang="en-CA" smtClean="0"/>
              <a:t>2025-06-18</a:t>
            </a:fld>
            <a:endParaRPr lang="en-CA"/>
          </a:p>
        </p:txBody>
      </p:sp>
      <p:sp>
        <p:nvSpPr>
          <p:cNvPr id="5" name="Footer Placeholder 4">
            <a:extLst>
              <a:ext uri="{FF2B5EF4-FFF2-40B4-BE49-F238E27FC236}">
                <a16:creationId xmlns:a16="http://schemas.microsoft.com/office/drawing/2014/main" id="{C032C230-DA5F-CE7E-E21B-85225E0136D1}"/>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55DAFF54-BC54-6DDD-5C31-1E3BFFC04493}"/>
              </a:ext>
            </a:extLst>
          </p:cNvPr>
          <p:cNvSpPr>
            <a:spLocks noGrp="1"/>
          </p:cNvSpPr>
          <p:nvPr>
            <p:ph type="sldNum" sz="quarter" idx="12"/>
          </p:nvPr>
        </p:nvSpPr>
        <p:spPr/>
        <p:txBody>
          <a:bodyPr/>
          <a:lstStyle/>
          <a:p>
            <a:fld id="{125DBDE4-BD9B-4CD3-9390-F6F7E255B513}" type="slidenum">
              <a:rPr lang="en-CA" smtClean="0"/>
              <a:t>‹#›</a:t>
            </a:fld>
            <a:endParaRPr lang="en-CA"/>
          </a:p>
        </p:txBody>
      </p:sp>
    </p:spTree>
    <p:extLst>
      <p:ext uri="{BB962C8B-B14F-4D97-AF65-F5344CB8AC3E}">
        <p14:creationId xmlns:p14="http://schemas.microsoft.com/office/powerpoint/2010/main" val="38607174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EEF941-6D1C-AE71-FCEE-E16804DBD58B}"/>
              </a:ext>
            </a:extLst>
          </p:cNvPr>
          <p:cNvSpPr>
            <a:spLocks noGrp="1"/>
          </p:cNvSpPr>
          <p:nvPr>
            <p:ph type="title"/>
          </p:nvPr>
        </p:nvSpPr>
        <p:spPr/>
        <p:txBody>
          <a:bodyPr/>
          <a:lstStyle/>
          <a:p>
            <a:r>
              <a:rPr lang="en-US"/>
              <a:t>Click to edit Master title style</a:t>
            </a:r>
            <a:endParaRPr lang="en-CA"/>
          </a:p>
        </p:txBody>
      </p:sp>
      <p:sp>
        <p:nvSpPr>
          <p:cNvPr id="3" name="Content Placeholder 2">
            <a:extLst>
              <a:ext uri="{FF2B5EF4-FFF2-40B4-BE49-F238E27FC236}">
                <a16:creationId xmlns:a16="http://schemas.microsoft.com/office/drawing/2014/main" id="{29EDFFC3-83E8-8628-A90B-D1397552C056}"/>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Content Placeholder 3">
            <a:extLst>
              <a:ext uri="{FF2B5EF4-FFF2-40B4-BE49-F238E27FC236}">
                <a16:creationId xmlns:a16="http://schemas.microsoft.com/office/drawing/2014/main" id="{C7755FB5-6F20-F4B8-FCFE-17B94451E936}"/>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5" name="Date Placeholder 4">
            <a:extLst>
              <a:ext uri="{FF2B5EF4-FFF2-40B4-BE49-F238E27FC236}">
                <a16:creationId xmlns:a16="http://schemas.microsoft.com/office/drawing/2014/main" id="{250714C8-9D8F-6401-80BE-3DEDAD1613F0}"/>
              </a:ext>
            </a:extLst>
          </p:cNvPr>
          <p:cNvSpPr>
            <a:spLocks noGrp="1"/>
          </p:cNvSpPr>
          <p:nvPr>
            <p:ph type="dt" sz="half" idx="10"/>
          </p:nvPr>
        </p:nvSpPr>
        <p:spPr/>
        <p:txBody>
          <a:bodyPr/>
          <a:lstStyle/>
          <a:p>
            <a:fld id="{7A0CF4F9-6403-476A-93D3-DB3A62331A06}" type="datetimeFigureOut">
              <a:rPr lang="en-CA" smtClean="0"/>
              <a:t>2025-06-18</a:t>
            </a:fld>
            <a:endParaRPr lang="en-CA"/>
          </a:p>
        </p:txBody>
      </p:sp>
      <p:sp>
        <p:nvSpPr>
          <p:cNvPr id="6" name="Footer Placeholder 5">
            <a:extLst>
              <a:ext uri="{FF2B5EF4-FFF2-40B4-BE49-F238E27FC236}">
                <a16:creationId xmlns:a16="http://schemas.microsoft.com/office/drawing/2014/main" id="{D2B620BE-3B69-B3E7-0C81-393E0F780B6A}"/>
              </a:ext>
            </a:extLst>
          </p:cNvPr>
          <p:cNvSpPr>
            <a:spLocks noGrp="1"/>
          </p:cNvSpPr>
          <p:nvPr>
            <p:ph type="ftr" sz="quarter" idx="11"/>
          </p:nvPr>
        </p:nvSpPr>
        <p:spPr/>
        <p:txBody>
          <a:bodyPr/>
          <a:lstStyle/>
          <a:p>
            <a:endParaRPr lang="en-CA"/>
          </a:p>
        </p:txBody>
      </p:sp>
      <p:sp>
        <p:nvSpPr>
          <p:cNvPr id="7" name="Slide Number Placeholder 6">
            <a:extLst>
              <a:ext uri="{FF2B5EF4-FFF2-40B4-BE49-F238E27FC236}">
                <a16:creationId xmlns:a16="http://schemas.microsoft.com/office/drawing/2014/main" id="{49C84369-FBEE-6358-B352-386B83E4A656}"/>
              </a:ext>
            </a:extLst>
          </p:cNvPr>
          <p:cNvSpPr>
            <a:spLocks noGrp="1"/>
          </p:cNvSpPr>
          <p:nvPr>
            <p:ph type="sldNum" sz="quarter" idx="12"/>
          </p:nvPr>
        </p:nvSpPr>
        <p:spPr/>
        <p:txBody>
          <a:bodyPr/>
          <a:lstStyle/>
          <a:p>
            <a:fld id="{125DBDE4-BD9B-4CD3-9390-F6F7E255B513}" type="slidenum">
              <a:rPr lang="en-CA" smtClean="0"/>
              <a:t>‹#›</a:t>
            </a:fld>
            <a:endParaRPr lang="en-CA"/>
          </a:p>
        </p:txBody>
      </p:sp>
    </p:spTree>
    <p:extLst>
      <p:ext uri="{BB962C8B-B14F-4D97-AF65-F5344CB8AC3E}">
        <p14:creationId xmlns:p14="http://schemas.microsoft.com/office/powerpoint/2010/main" val="3879963669"/>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3.xml"/><Relationship Id="rId3" Type="http://schemas.openxmlformats.org/officeDocument/2006/relationships/slideLayout" Target="../slideLayouts/slideLayout8.xml"/><Relationship Id="rId7" Type="http://schemas.openxmlformats.org/officeDocument/2006/relationships/slideLayout" Target="../slideLayouts/slideLayout12.xml"/><Relationship Id="rId12" Type="http://schemas.openxmlformats.org/officeDocument/2006/relationships/theme" Target="../theme/theme2.xml"/><Relationship Id="rId2" Type="http://schemas.openxmlformats.org/officeDocument/2006/relationships/slideLayout" Target="../slideLayouts/slideLayout7.xml"/><Relationship Id="rId1" Type="http://schemas.openxmlformats.org/officeDocument/2006/relationships/slideLayout" Target="../slideLayouts/slideLayout6.xml"/><Relationship Id="rId6" Type="http://schemas.openxmlformats.org/officeDocument/2006/relationships/slideLayout" Target="../slideLayouts/slideLayout11.xml"/><Relationship Id="rId11" Type="http://schemas.openxmlformats.org/officeDocument/2006/relationships/slideLayout" Target="../slideLayouts/slideLayout16.xml"/><Relationship Id="rId5" Type="http://schemas.openxmlformats.org/officeDocument/2006/relationships/slideLayout" Target="../slideLayouts/slideLayout10.xml"/><Relationship Id="rId10" Type="http://schemas.openxmlformats.org/officeDocument/2006/relationships/slideLayout" Target="../slideLayouts/slideLayout15.xml"/><Relationship Id="rId4" Type="http://schemas.openxmlformats.org/officeDocument/2006/relationships/slideLayout" Target="../slideLayouts/slideLayout9.xml"/><Relationship Id="rId9"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CA"/>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B010767-EBED-401A-9C25-74A43312B4AB}" type="datetimeFigureOut">
              <a:rPr lang="en-CA" smtClean="0"/>
              <a:t>2025-06-18</a:t>
            </a:fld>
            <a:endParaRPr lang="en-CA"/>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CA"/>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25DBA26-BB47-4767-B43D-583AD63CE479}" type="slidenum">
              <a:rPr lang="en-CA" smtClean="0"/>
              <a:t>‹#›</a:t>
            </a:fld>
            <a:endParaRPr lang="en-CA"/>
          </a:p>
        </p:txBody>
      </p:sp>
    </p:spTree>
    <p:extLst>
      <p:ext uri="{BB962C8B-B14F-4D97-AF65-F5344CB8AC3E}">
        <p14:creationId xmlns:p14="http://schemas.microsoft.com/office/powerpoint/2010/main" val="159330189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2" r:id="rId3"/>
    <p:sldLayoutId id="2147483653" r:id="rId4"/>
    <p:sldLayoutId id="2147483666" r:id="rId5"/>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C7CD3996-5FFC-1C48-90FC-ADBE35C9564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CA"/>
          </a:p>
        </p:txBody>
      </p:sp>
      <p:sp>
        <p:nvSpPr>
          <p:cNvPr id="3" name="Text Placeholder 2">
            <a:extLst>
              <a:ext uri="{FF2B5EF4-FFF2-40B4-BE49-F238E27FC236}">
                <a16:creationId xmlns:a16="http://schemas.microsoft.com/office/drawing/2014/main" id="{EBC3B2F1-F0B0-D085-9DE6-4BF30B6B8CC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a:extLst>
              <a:ext uri="{FF2B5EF4-FFF2-40B4-BE49-F238E27FC236}">
                <a16:creationId xmlns:a16="http://schemas.microsoft.com/office/drawing/2014/main" id="{02A2F934-3A0A-BD37-7F02-10B69586EE2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A0CF4F9-6403-476A-93D3-DB3A62331A06}" type="datetimeFigureOut">
              <a:rPr lang="en-CA" smtClean="0"/>
              <a:t>2025-06-18</a:t>
            </a:fld>
            <a:endParaRPr lang="en-CA"/>
          </a:p>
        </p:txBody>
      </p:sp>
      <p:sp>
        <p:nvSpPr>
          <p:cNvPr id="5" name="Footer Placeholder 4">
            <a:extLst>
              <a:ext uri="{FF2B5EF4-FFF2-40B4-BE49-F238E27FC236}">
                <a16:creationId xmlns:a16="http://schemas.microsoft.com/office/drawing/2014/main" id="{37E2439A-CACD-C3EB-594C-CD1E9517E2D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CA"/>
          </a:p>
        </p:txBody>
      </p:sp>
      <p:sp>
        <p:nvSpPr>
          <p:cNvPr id="6" name="Slide Number Placeholder 5">
            <a:extLst>
              <a:ext uri="{FF2B5EF4-FFF2-40B4-BE49-F238E27FC236}">
                <a16:creationId xmlns:a16="http://schemas.microsoft.com/office/drawing/2014/main" id="{BFB49157-7C04-9B5A-14FD-9B467AEEDCC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25DBDE4-BD9B-4CD3-9390-F6F7E255B513}" type="slidenum">
              <a:rPr lang="en-CA" smtClean="0"/>
              <a:t>‹#›</a:t>
            </a:fld>
            <a:endParaRPr lang="en-CA"/>
          </a:p>
        </p:txBody>
      </p:sp>
    </p:spTree>
    <p:extLst>
      <p:ext uri="{BB962C8B-B14F-4D97-AF65-F5344CB8AC3E}">
        <p14:creationId xmlns:p14="http://schemas.microsoft.com/office/powerpoint/2010/main" val="3633699782"/>
      </p:ext>
    </p:extLst>
  </p:cSld>
  <p:clrMap bg1="lt1" tx1="dk1" bg2="lt2" tx2="dk2" accent1="accent1" accent2="accent2" accent3="accent3" accent4="accent4" accent5="accent5" accent6="accent6" hlink="hlink" folHlink="folHlink"/>
  <p:sldLayoutIdLst>
    <p:sldLayoutId id="2147483655" r:id="rId1"/>
    <p:sldLayoutId id="2147483656" r:id="rId2"/>
    <p:sldLayoutId id="2147483657" r:id="rId3"/>
    <p:sldLayoutId id="2147483658" r:id="rId4"/>
    <p:sldLayoutId id="2147483659" r:id="rId5"/>
    <p:sldLayoutId id="2147483660" r:id="rId6"/>
    <p:sldLayoutId id="2147483661" r:id="rId7"/>
    <p:sldLayoutId id="2147483662" r:id="rId8"/>
    <p:sldLayoutId id="2147483663" r:id="rId9"/>
    <p:sldLayoutId id="2147483664" r:id="rId10"/>
    <p:sldLayoutId id="214748366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8" Type="http://schemas.microsoft.com/office/2007/relationships/diagramDrawing" Target="../diagrams/drawing1.xml"/><Relationship Id="rId3" Type="http://schemas.openxmlformats.org/officeDocument/2006/relationships/image" Target="../media/image7.emf"/><Relationship Id="rId7" Type="http://schemas.openxmlformats.org/officeDocument/2006/relationships/diagramColors" Target="../diagrams/colors1.xml"/><Relationship Id="rId2" Type="http://schemas.openxmlformats.org/officeDocument/2006/relationships/notesSlide" Target="../notesSlides/notesSlide10.xml"/><Relationship Id="rId1" Type="http://schemas.openxmlformats.org/officeDocument/2006/relationships/slideLayout" Target="../slideLayouts/slideLayout7.xml"/><Relationship Id="rId6" Type="http://schemas.openxmlformats.org/officeDocument/2006/relationships/diagramQuickStyle" Target="../diagrams/quickStyle1.xml"/><Relationship Id="rId5" Type="http://schemas.openxmlformats.org/officeDocument/2006/relationships/diagramLayout" Target="../diagrams/layout1.xml"/><Relationship Id="rId4" Type="http://schemas.openxmlformats.org/officeDocument/2006/relationships/diagramData" Target="../diagrams/data1.xml"/></Relationships>
</file>

<file path=ppt/slides/_rels/slide12.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notesSlide" Target="../notesSlides/notesSlide11.xml"/><Relationship Id="rId1" Type="http://schemas.openxmlformats.org/officeDocument/2006/relationships/slideLayout" Target="../slideLayouts/slideLayout7.xml"/><Relationship Id="rId4" Type="http://schemas.openxmlformats.org/officeDocument/2006/relationships/chart" Target="../charts/chart1.xml"/></Relationships>
</file>

<file path=ppt/slides/_rels/slide13.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notesSlide" Target="../notesSlides/notesSlide2.xml"/><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notesSlide" Target="../notesSlides/notesSlide3.xml"/><Relationship Id="rId1" Type="http://schemas.openxmlformats.org/officeDocument/2006/relationships/slideLayout" Target="../slideLayouts/slideLayout5.xml"/><Relationship Id="rId4" Type="http://schemas.openxmlformats.org/officeDocument/2006/relationships/image" Target="../media/image8.png"/></Relationships>
</file>

<file path=ppt/slides/_rels/slide4.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notesSlide" Target="../notesSlides/notesSlide4.xml"/><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notesSlide" Target="../notesSlides/notesSlide5.xml"/><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notesSlide" Target="../notesSlides/notesSlide6.xml"/><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notesSlide" Target="../notesSlides/notesSlide7.xml"/><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32FAEB79-21BC-404B-BB7A-8110677809E9}"/>
              </a:ext>
            </a:extLst>
          </p:cNvPr>
          <p:cNvSpPr/>
          <p:nvPr/>
        </p:nvSpPr>
        <p:spPr>
          <a:xfrm>
            <a:off x="10886" y="-4025"/>
            <a:ext cx="12181114" cy="6862025"/>
          </a:xfrm>
          <a:prstGeom prst="rect">
            <a:avLst/>
          </a:prstGeom>
          <a:solidFill>
            <a:srgbClr val="009EC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Calibri"/>
              <a:ea typeface="+mn-ea"/>
              <a:cs typeface="+mn-cs"/>
            </a:endParaRPr>
          </a:p>
        </p:txBody>
      </p:sp>
      <p:pic>
        <p:nvPicPr>
          <p:cNvPr id="6" name="Picture 5" descr="A picture containing text&#10;&#10;Description automatically generated">
            <a:extLst>
              <a:ext uri="{FF2B5EF4-FFF2-40B4-BE49-F238E27FC236}">
                <a16:creationId xmlns:a16="http://schemas.microsoft.com/office/drawing/2014/main" id="{38B11C1E-98CE-E844-B21C-33737F079A81}"/>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9944100" y="5570884"/>
            <a:ext cx="1456424" cy="609600"/>
          </a:xfrm>
          <a:prstGeom prst="rect">
            <a:avLst/>
          </a:prstGeom>
        </p:spPr>
      </p:pic>
      <p:sp>
        <p:nvSpPr>
          <p:cNvPr id="9" name="TextBox 8">
            <a:extLst>
              <a:ext uri="{FF2B5EF4-FFF2-40B4-BE49-F238E27FC236}">
                <a16:creationId xmlns:a16="http://schemas.microsoft.com/office/drawing/2014/main" id="{EA58EC43-73B3-4844-AF63-0B49C2D9DC44}"/>
              </a:ext>
            </a:extLst>
          </p:cNvPr>
          <p:cNvSpPr txBox="1"/>
          <p:nvPr/>
        </p:nvSpPr>
        <p:spPr>
          <a:xfrm>
            <a:off x="1257299" y="1950216"/>
            <a:ext cx="9675137" cy="2123658"/>
          </a:xfrm>
          <a:prstGeom prst="rect">
            <a:avLst/>
          </a:prstGeom>
          <a:noFill/>
        </p:spPr>
        <p:txBody>
          <a:bodyPr wrap="square" rtlCol="0">
            <a:spAutoFit/>
          </a:bodyPr>
          <a:lstStyle/>
          <a:p>
            <a:pPr lvl="0" algn="ctr">
              <a:defRPr/>
            </a:pPr>
            <a:r>
              <a:rPr kumimoji="0" lang="en-CA" sz="4400" b="1" i="0" u="none" strike="noStrike" kern="1200" cap="none" spc="0" normalizeH="0" baseline="0" noProof="0">
                <a:ln>
                  <a:noFill/>
                </a:ln>
                <a:solidFill>
                  <a:srgbClr val="FFFFFF"/>
                </a:solidFill>
                <a:effectLst/>
                <a:uLnTx/>
                <a:uFillTx/>
                <a:latin typeface="Poppins"/>
                <a:ea typeface="+mj-ea"/>
                <a:cs typeface="+mj-cs"/>
              </a:rPr>
              <a:t>Manufactured Home Community Redevelopment Policy - Engagement</a:t>
            </a:r>
            <a:endParaRPr lang="en-US" sz="4400" b="1">
              <a:solidFill>
                <a:srgbClr val="FF0000"/>
              </a:solidFill>
              <a:latin typeface="Poppins"/>
              <a:ea typeface="+mj-ea"/>
              <a:cs typeface="+mj-cs"/>
            </a:endParaRPr>
          </a:p>
        </p:txBody>
      </p:sp>
      <p:sp>
        <p:nvSpPr>
          <p:cNvPr id="12" name="TextBox 11">
            <a:extLst>
              <a:ext uri="{FF2B5EF4-FFF2-40B4-BE49-F238E27FC236}">
                <a16:creationId xmlns:a16="http://schemas.microsoft.com/office/drawing/2014/main" id="{28F8F3DA-E4DC-064D-8533-12B363695E56}"/>
              </a:ext>
            </a:extLst>
          </p:cNvPr>
          <p:cNvSpPr txBox="1"/>
          <p:nvPr/>
        </p:nvSpPr>
        <p:spPr>
          <a:xfrm>
            <a:off x="4838700" y="4227501"/>
            <a:ext cx="4229100" cy="46166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a:ln>
                  <a:noFill/>
                </a:ln>
                <a:solidFill>
                  <a:srgbClr val="FFFFFF"/>
                </a:solidFill>
                <a:effectLst/>
                <a:uLnTx/>
                <a:uFillTx/>
                <a:latin typeface="Roboto Light" panose="02000000000000000000" pitchFamily="2" charset="0"/>
                <a:ea typeface="Roboto Light" panose="02000000000000000000" pitchFamily="2" charset="0"/>
                <a:cs typeface="Poppins" pitchFamily="2" charset="77"/>
              </a:rPr>
              <a:t>City of Nanaimo</a:t>
            </a:r>
          </a:p>
        </p:txBody>
      </p:sp>
      <p:sp>
        <p:nvSpPr>
          <p:cNvPr id="14" name="TextBox 13">
            <a:extLst>
              <a:ext uri="{FF2B5EF4-FFF2-40B4-BE49-F238E27FC236}">
                <a16:creationId xmlns:a16="http://schemas.microsoft.com/office/drawing/2014/main" id="{B2E92DD0-0D1C-D24C-BAFC-02040F11180D}"/>
              </a:ext>
            </a:extLst>
          </p:cNvPr>
          <p:cNvSpPr txBox="1"/>
          <p:nvPr/>
        </p:nvSpPr>
        <p:spPr>
          <a:xfrm>
            <a:off x="5295900" y="4689166"/>
            <a:ext cx="4229100" cy="338554"/>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a:ln>
                  <a:noFill/>
                </a:ln>
                <a:solidFill>
                  <a:srgbClr val="FFFFFF"/>
                </a:solidFill>
                <a:effectLst/>
                <a:uLnTx/>
                <a:uFillTx/>
                <a:latin typeface="Roboto Thin" panose="02000000000000000000" pitchFamily="2" charset="0"/>
                <a:ea typeface="Roboto Thin" panose="02000000000000000000" pitchFamily="2" charset="0"/>
                <a:cs typeface="Poppins" pitchFamily="2" charset="77"/>
              </a:rPr>
              <a:t>June 18, 2025</a:t>
            </a:r>
          </a:p>
        </p:txBody>
      </p:sp>
    </p:spTree>
    <p:extLst>
      <p:ext uri="{BB962C8B-B14F-4D97-AF65-F5344CB8AC3E}">
        <p14:creationId xmlns:p14="http://schemas.microsoft.com/office/powerpoint/2010/main" val="25236682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F94AAE8C-A3ED-D1B9-44A1-9E42B6371FA8}"/>
            </a:ext>
          </a:extLst>
        </p:cNvPr>
        <p:cNvGrpSpPr/>
        <p:nvPr/>
      </p:nvGrpSpPr>
      <p:grpSpPr>
        <a:xfrm>
          <a:off x="0" y="0"/>
          <a:ext cx="0" cy="0"/>
          <a:chOff x="0" y="0"/>
          <a:chExt cx="0" cy="0"/>
        </a:xfrm>
      </p:grpSpPr>
      <p:sp>
        <p:nvSpPr>
          <p:cNvPr id="7" name="Rectangle 6">
            <a:extLst>
              <a:ext uri="{FF2B5EF4-FFF2-40B4-BE49-F238E27FC236}">
                <a16:creationId xmlns:a16="http://schemas.microsoft.com/office/drawing/2014/main" id="{D7BE725D-3DCD-A62A-31D3-0D7891BE49C2}"/>
              </a:ext>
            </a:extLst>
          </p:cNvPr>
          <p:cNvSpPr/>
          <p:nvPr/>
        </p:nvSpPr>
        <p:spPr>
          <a:xfrm>
            <a:off x="0" y="630627"/>
            <a:ext cx="5878286" cy="1159232"/>
          </a:xfrm>
          <a:prstGeom prst="rect">
            <a:avLst/>
          </a:prstGeom>
          <a:solidFill>
            <a:srgbClr val="0091B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CA"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8" name="Title 1">
            <a:extLst>
              <a:ext uri="{FF2B5EF4-FFF2-40B4-BE49-F238E27FC236}">
                <a16:creationId xmlns:a16="http://schemas.microsoft.com/office/drawing/2014/main" id="{87E88789-CF66-96D3-88D3-41F5F23370B0}"/>
              </a:ext>
            </a:extLst>
          </p:cNvPr>
          <p:cNvSpPr txBox="1">
            <a:spLocks/>
          </p:cNvSpPr>
          <p:nvPr/>
        </p:nvSpPr>
        <p:spPr>
          <a:xfrm>
            <a:off x="685800" y="689696"/>
            <a:ext cx="4572000" cy="1035666"/>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ctr" defTabSz="914400" rtl="0" eaLnBrk="1" fontAlgn="auto" latinLnBrk="0" hangingPunct="1">
              <a:lnSpc>
                <a:spcPct val="90000"/>
              </a:lnSpc>
              <a:spcBef>
                <a:spcPct val="0"/>
              </a:spcBef>
              <a:spcAft>
                <a:spcPts val="0"/>
              </a:spcAft>
              <a:buClrTx/>
              <a:buSzTx/>
              <a:buFontTx/>
              <a:buNone/>
              <a:tabLst/>
              <a:defRPr/>
            </a:pPr>
            <a:r>
              <a:rPr lang="en-US" sz="3200" b="1">
                <a:solidFill>
                  <a:prstClr val="white"/>
                </a:solidFill>
                <a:latin typeface="Poppins" pitchFamily="2" charset="77"/>
                <a:cs typeface="Poppins" pitchFamily="2" charset="77"/>
              </a:rPr>
              <a:t>Why Do We Care About Viability?</a:t>
            </a:r>
            <a:endParaRPr kumimoji="0" lang="en-CA" sz="3200" b="1" i="0" u="none" strike="noStrike" kern="1200" cap="none" spc="0" normalizeH="0" baseline="0" noProof="0">
              <a:ln>
                <a:noFill/>
              </a:ln>
              <a:solidFill>
                <a:prstClr val="white"/>
              </a:solidFill>
              <a:effectLst/>
              <a:uLnTx/>
              <a:uFillTx/>
              <a:latin typeface="Poppins" panose="00000500000000000000" pitchFamily="2" charset="0"/>
              <a:ea typeface="+mj-ea"/>
              <a:cs typeface="Poppins" panose="00000500000000000000" pitchFamily="2" charset="0"/>
            </a:endParaRPr>
          </a:p>
        </p:txBody>
      </p:sp>
      <p:pic>
        <p:nvPicPr>
          <p:cNvPr id="10" name="Picture 9">
            <a:extLst>
              <a:ext uri="{FF2B5EF4-FFF2-40B4-BE49-F238E27FC236}">
                <a16:creationId xmlns:a16="http://schemas.microsoft.com/office/drawing/2014/main" id="{ADB65330-2D02-303E-9EED-F0D4C0B0F1A1}"/>
              </a:ext>
            </a:extLst>
          </p:cNvPr>
          <p:cNvPicPr/>
          <p:nvPr/>
        </p:nvPicPr>
        <p:blipFill>
          <a:blip r:embed="rId3"/>
          <a:stretch>
            <a:fillRect/>
          </a:stretch>
        </p:blipFill>
        <p:spPr>
          <a:xfrm rot="10800000">
            <a:off x="451059" y="1280907"/>
            <a:ext cx="839381" cy="839381"/>
          </a:xfrm>
          <a:prstGeom prst="rect">
            <a:avLst/>
          </a:prstGeom>
        </p:spPr>
      </p:pic>
      <p:pic>
        <p:nvPicPr>
          <p:cNvPr id="11" name="Picture 10">
            <a:extLst>
              <a:ext uri="{FF2B5EF4-FFF2-40B4-BE49-F238E27FC236}">
                <a16:creationId xmlns:a16="http://schemas.microsoft.com/office/drawing/2014/main" id="{113CBA5A-B866-4E03-A5E7-76707E2FBDCC}"/>
              </a:ext>
            </a:extLst>
          </p:cNvPr>
          <p:cNvPicPr/>
          <p:nvPr/>
        </p:nvPicPr>
        <p:blipFill>
          <a:blip r:embed="rId3"/>
          <a:stretch>
            <a:fillRect/>
          </a:stretch>
        </p:blipFill>
        <p:spPr>
          <a:xfrm>
            <a:off x="4634908" y="283506"/>
            <a:ext cx="839381" cy="839381"/>
          </a:xfrm>
          <a:prstGeom prst="rect">
            <a:avLst/>
          </a:prstGeom>
        </p:spPr>
      </p:pic>
      <p:sp>
        <p:nvSpPr>
          <p:cNvPr id="2" name="Content Placeholder 2">
            <a:extLst>
              <a:ext uri="{FF2B5EF4-FFF2-40B4-BE49-F238E27FC236}">
                <a16:creationId xmlns:a16="http://schemas.microsoft.com/office/drawing/2014/main" id="{F64A13C1-4F66-73AF-F191-5A085ABBC309}"/>
              </a:ext>
            </a:extLst>
          </p:cNvPr>
          <p:cNvSpPr txBox="1">
            <a:spLocks/>
          </p:cNvSpPr>
          <p:nvPr/>
        </p:nvSpPr>
        <p:spPr>
          <a:xfrm>
            <a:off x="914400" y="2226873"/>
            <a:ext cx="10515600" cy="4000500"/>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endParaRPr lang="en-CA" sz="2400">
              <a:latin typeface="Roboto" panose="02000000000000000000" pitchFamily="2" charset="0"/>
              <a:ea typeface="Roboto" panose="02000000000000000000" pitchFamily="2" charset="0"/>
              <a:cs typeface="Roboto" panose="02000000000000000000" pitchFamily="2" charset="0"/>
            </a:endParaRPr>
          </a:p>
        </p:txBody>
      </p:sp>
      <p:sp>
        <p:nvSpPr>
          <p:cNvPr id="3" name="Content Placeholder 2">
            <a:extLst>
              <a:ext uri="{FF2B5EF4-FFF2-40B4-BE49-F238E27FC236}">
                <a16:creationId xmlns:a16="http://schemas.microsoft.com/office/drawing/2014/main" id="{02881EB8-4008-9680-F6B9-284A9D542A91}"/>
              </a:ext>
            </a:extLst>
          </p:cNvPr>
          <p:cNvSpPr txBox="1">
            <a:spLocks/>
          </p:cNvSpPr>
          <p:nvPr/>
        </p:nvSpPr>
        <p:spPr>
          <a:xfrm>
            <a:off x="1066800" y="2379273"/>
            <a:ext cx="10515600" cy="4000500"/>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1371600" lvl="3" indent="0">
              <a:buNone/>
            </a:pPr>
            <a:endParaRPr lang="en-US" sz="1600">
              <a:latin typeface="Roboto" panose="02000000000000000000" pitchFamily="2" charset="0"/>
              <a:ea typeface="Roboto" panose="02000000000000000000" pitchFamily="2" charset="0"/>
              <a:cs typeface="Roboto" panose="02000000000000000000" pitchFamily="2" charset="0"/>
            </a:endParaRPr>
          </a:p>
          <a:p>
            <a:pPr lvl="2"/>
            <a:endParaRPr lang="en-US" sz="1600">
              <a:latin typeface="Roboto" panose="02000000000000000000" pitchFamily="2" charset="0"/>
              <a:ea typeface="Roboto" panose="02000000000000000000" pitchFamily="2" charset="0"/>
              <a:cs typeface="Roboto" panose="02000000000000000000" pitchFamily="2" charset="0"/>
            </a:endParaRPr>
          </a:p>
          <a:p>
            <a:pPr marL="914400" lvl="2" indent="0">
              <a:buNone/>
            </a:pPr>
            <a:endParaRPr lang="en-US" sz="1600">
              <a:highlight>
                <a:srgbClr val="FFFF00"/>
              </a:highlight>
              <a:latin typeface="Roboto" panose="02000000000000000000" pitchFamily="2" charset="0"/>
              <a:ea typeface="Roboto" panose="02000000000000000000" pitchFamily="2" charset="0"/>
              <a:cs typeface="Roboto" panose="02000000000000000000" pitchFamily="2" charset="0"/>
            </a:endParaRPr>
          </a:p>
          <a:p>
            <a:pPr lvl="1"/>
            <a:endParaRPr lang="en-US" sz="2000">
              <a:latin typeface="Roboto" panose="02000000000000000000" pitchFamily="2" charset="0"/>
              <a:ea typeface="Roboto" panose="02000000000000000000" pitchFamily="2" charset="0"/>
              <a:cs typeface="Roboto" panose="02000000000000000000" pitchFamily="2" charset="0"/>
            </a:endParaRPr>
          </a:p>
          <a:p>
            <a:endParaRPr lang="en-US" sz="2400">
              <a:latin typeface="Roboto" panose="02000000000000000000" pitchFamily="2" charset="0"/>
              <a:ea typeface="Roboto" panose="02000000000000000000" pitchFamily="2" charset="0"/>
              <a:cs typeface="Roboto" panose="02000000000000000000" pitchFamily="2" charset="0"/>
            </a:endParaRPr>
          </a:p>
          <a:p>
            <a:endParaRPr lang="en-CA" sz="2400">
              <a:latin typeface="Roboto" panose="02000000000000000000" pitchFamily="2" charset="0"/>
              <a:ea typeface="Roboto" panose="02000000000000000000" pitchFamily="2" charset="0"/>
              <a:cs typeface="Roboto" panose="02000000000000000000" pitchFamily="2" charset="0"/>
            </a:endParaRPr>
          </a:p>
        </p:txBody>
      </p:sp>
      <p:sp>
        <p:nvSpPr>
          <p:cNvPr id="4" name="TextBox 3">
            <a:extLst>
              <a:ext uri="{FF2B5EF4-FFF2-40B4-BE49-F238E27FC236}">
                <a16:creationId xmlns:a16="http://schemas.microsoft.com/office/drawing/2014/main" id="{69ABECE4-A8D3-4EC3-007D-E36DDB4FF822}"/>
              </a:ext>
            </a:extLst>
          </p:cNvPr>
          <p:cNvSpPr txBox="1"/>
          <p:nvPr/>
        </p:nvSpPr>
        <p:spPr>
          <a:xfrm>
            <a:off x="685800" y="2440139"/>
            <a:ext cx="9959754" cy="430887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342900" indent="-342900">
              <a:buFont typeface="Arial" panose="020B0604020202020204" pitchFamily="34" charset="0"/>
              <a:buChar char="•"/>
            </a:pPr>
            <a:r>
              <a:rPr lang="en-US" sz="2400" dirty="0">
                <a:latin typeface="Roboto" panose="02000000000000000000" pitchFamily="2" charset="0"/>
                <a:ea typeface="Roboto" panose="02000000000000000000" pitchFamily="2" charset="0"/>
                <a:cs typeface="Roboto" panose="02000000000000000000" pitchFamily="2" charset="0"/>
              </a:rPr>
              <a:t>As part of the Housing Supply Act, the B.C. government has identified Nanaimo as one of the priority municipalities to meet housing targets. The Province wants to see communities supporting housing supply that addresses their housing needs, and to ensure that policies and process do not inhibit appropriate housing development unnecessarily.</a:t>
            </a:r>
          </a:p>
          <a:p>
            <a:pPr marL="342900" indent="-342900">
              <a:buFont typeface="Arial" panose="020B0604020202020204" pitchFamily="34" charset="0"/>
              <a:buChar char="•"/>
            </a:pPr>
            <a:endParaRPr lang="en-US" sz="2400" dirty="0">
              <a:latin typeface="Roboto" panose="02000000000000000000" pitchFamily="2" charset="0"/>
              <a:ea typeface="Roboto" panose="02000000000000000000" pitchFamily="2" charset="0"/>
              <a:cs typeface="Roboto" panose="02000000000000000000" pitchFamily="2" charset="0"/>
            </a:endParaRPr>
          </a:p>
          <a:p>
            <a:pPr marL="342900" indent="-342900">
              <a:buFont typeface="Arial" panose="020B0604020202020204" pitchFamily="34" charset="0"/>
              <a:buChar char="•"/>
            </a:pPr>
            <a:r>
              <a:rPr lang="en-US" sz="2400" dirty="0">
                <a:latin typeface="Roboto" panose="02000000000000000000" pitchFamily="2" charset="0"/>
                <a:ea typeface="Roboto" panose="02000000000000000000" pitchFamily="2" charset="0"/>
                <a:cs typeface="Roboto" panose="02000000000000000000" pitchFamily="2" charset="0"/>
              </a:rPr>
              <a:t>By designing good policy</a:t>
            </a:r>
            <a:r>
              <a:rPr lang="en-US" sz="2400">
                <a:latin typeface="Roboto" panose="02000000000000000000" pitchFamily="2" charset="0"/>
                <a:ea typeface="Roboto" panose="02000000000000000000" pitchFamily="2" charset="0"/>
                <a:cs typeface="Roboto" panose="02000000000000000000" pitchFamily="2" charset="0"/>
              </a:rPr>
              <a:t>, we can </a:t>
            </a:r>
            <a:r>
              <a:rPr lang="en-US" sz="2400" dirty="0">
                <a:latin typeface="Roboto" panose="02000000000000000000" pitchFamily="2" charset="0"/>
                <a:ea typeface="Roboto" panose="02000000000000000000" pitchFamily="2" charset="0"/>
                <a:cs typeface="Roboto" panose="02000000000000000000" pitchFamily="2" charset="0"/>
              </a:rPr>
              <a:t>ensure development balances the need for new housing supply with the needs of the existing residents. </a:t>
            </a:r>
          </a:p>
          <a:p>
            <a:pPr marL="342900" indent="-342900">
              <a:buFont typeface="Arial" panose="020B0604020202020204" pitchFamily="34" charset="0"/>
              <a:buChar char="•"/>
            </a:pPr>
            <a:endParaRPr lang="en-US" sz="2400" b="1" dirty="0">
              <a:latin typeface="Roboto" panose="02000000000000000000" pitchFamily="2" charset="0"/>
              <a:ea typeface="Roboto" panose="02000000000000000000" pitchFamily="2" charset="0"/>
              <a:cs typeface="Roboto" panose="02000000000000000000" pitchFamily="2" charset="0"/>
            </a:endParaRPr>
          </a:p>
          <a:p>
            <a:pPr marL="342900" indent="-342900">
              <a:buFont typeface="Arial" panose="020B0604020202020204" pitchFamily="34" charset="0"/>
              <a:buChar char="•"/>
            </a:pPr>
            <a:endParaRPr lang="en-US" b="1" dirty="0">
              <a:latin typeface="Roboto" panose="02000000000000000000" pitchFamily="2" charset="0"/>
              <a:ea typeface="Roboto" panose="02000000000000000000" pitchFamily="2" charset="0"/>
              <a:cs typeface="Roboto" panose="02000000000000000000" pitchFamily="2" charset="0"/>
            </a:endParaRPr>
          </a:p>
          <a:p>
            <a:endParaRPr lang="en-US" sz="1600" dirty="0">
              <a:latin typeface="Roboto" panose="02000000000000000000" pitchFamily="2" charset="0"/>
              <a:ea typeface="Roboto" panose="02000000000000000000" pitchFamily="2" charset="0"/>
              <a:cs typeface="Roboto" panose="02000000000000000000" pitchFamily="2" charset="0"/>
            </a:endParaRPr>
          </a:p>
        </p:txBody>
      </p:sp>
    </p:spTree>
    <p:extLst>
      <p:ext uri="{BB962C8B-B14F-4D97-AF65-F5344CB8AC3E}">
        <p14:creationId xmlns:p14="http://schemas.microsoft.com/office/powerpoint/2010/main" val="427973659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98E95735-E904-BA3F-60A5-290878005020}"/>
            </a:ext>
          </a:extLst>
        </p:cNvPr>
        <p:cNvGrpSpPr/>
        <p:nvPr/>
      </p:nvGrpSpPr>
      <p:grpSpPr>
        <a:xfrm>
          <a:off x="0" y="0"/>
          <a:ext cx="0" cy="0"/>
          <a:chOff x="0" y="0"/>
          <a:chExt cx="0" cy="0"/>
        </a:xfrm>
      </p:grpSpPr>
      <p:sp>
        <p:nvSpPr>
          <p:cNvPr id="7" name="Rectangle 6">
            <a:extLst>
              <a:ext uri="{FF2B5EF4-FFF2-40B4-BE49-F238E27FC236}">
                <a16:creationId xmlns:a16="http://schemas.microsoft.com/office/drawing/2014/main" id="{D9AB5FE4-0C87-5852-DA57-DA1F51040D15}"/>
              </a:ext>
            </a:extLst>
          </p:cNvPr>
          <p:cNvSpPr/>
          <p:nvPr/>
        </p:nvSpPr>
        <p:spPr>
          <a:xfrm>
            <a:off x="0" y="630627"/>
            <a:ext cx="5878286" cy="1159232"/>
          </a:xfrm>
          <a:prstGeom prst="rect">
            <a:avLst/>
          </a:prstGeom>
          <a:solidFill>
            <a:srgbClr val="0091B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CA"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8" name="Title 1">
            <a:extLst>
              <a:ext uri="{FF2B5EF4-FFF2-40B4-BE49-F238E27FC236}">
                <a16:creationId xmlns:a16="http://schemas.microsoft.com/office/drawing/2014/main" id="{81379C02-11A5-8061-6CB3-42E8B51B0699}"/>
              </a:ext>
            </a:extLst>
          </p:cNvPr>
          <p:cNvSpPr txBox="1">
            <a:spLocks/>
          </p:cNvSpPr>
          <p:nvPr/>
        </p:nvSpPr>
        <p:spPr>
          <a:xfrm>
            <a:off x="685800" y="689696"/>
            <a:ext cx="4572000" cy="1035666"/>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ctr" defTabSz="914400" rtl="0" eaLnBrk="1" fontAlgn="auto" latinLnBrk="0" hangingPunct="1">
              <a:lnSpc>
                <a:spcPct val="90000"/>
              </a:lnSpc>
              <a:spcBef>
                <a:spcPct val="0"/>
              </a:spcBef>
              <a:spcAft>
                <a:spcPts val="0"/>
              </a:spcAft>
              <a:buClrTx/>
              <a:buSzTx/>
              <a:buFontTx/>
              <a:buNone/>
              <a:tabLst/>
              <a:defRPr/>
            </a:pPr>
            <a:r>
              <a:rPr lang="en-US" sz="3200" b="1">
                <a:solidFill>
                  <a:prstClr val="white"/>
                </a:solidFill>
                <a:latin typeface="Poppins" pitchFamily="2" charset="77"/>
                <a:cs typeface="Poppins" pitchFamily="2" charset="77"/>
              </a:rPr>
              <a:t>Land Development Economics</a:t>
            </a:r>
            <a:endParaRPr kumimoji="0" lang="en-CA" sz="3200" b="1" i="0" u="none" strike="noStrike" kern="1200" cap="none" spc="0" normalizeH="0" baseline="0" noProof="0">
              <a:ln>
                <a:noFill/>
              </a:ln>
              <a:solidFill>
                <a:prstClr val="white"/>
              </a:solidFill>
              <a:effectLst/>
              <a:uLnTx/>
              <a:uFillTx/>
              <a:latin typeface="Poppins" panose="00000500000000000000" pitchFamily="2" charset="0"/>
              <a:ea typeface="+mj-ea"/>
              <a:cs typeface="Poppins" panose="00000500000000000000" pitchFamily="2" charset="0"/>
            </a:endParaRPr>
          </a:p>
        </p:txBody>
      </p:sp>
      <p:pic>
        <p:nvPicPr>
          <p:cNvPr id="10" name="Picture 9">
            <a:extLst>
              <a:ext uri="{FF2B5EF4-FFF2-40B4-BE49-F238E27FC236}">
                <a16:creationId xmlns:a16="http://schemas.microsoft.com/office/drawing/2014/main" id="{73386433-CFDB-FA5A-94B4-4A1D29E91DAD}"/>
              </a:ext>
            </a:extLst>
          </p:cNvPr>
          <p:cNvPicPr/>
          <p:nvPr/>
        </p:nvPicPr>
        <p:blipFill>
          <a:blip r:embed="rId3"/>
          <a:stretch>
            <a:fillRect/>
          </a:stretch>
        </p:blipFill>
        <p:spPr>
          <a:xfrm rot="10800000">
            <a:off x="451059" y="1280907"/>
            <a:ext cx="839381" cy="839381"/>
          </a:xfrm>
          <a:prstGeom prst="rect">
            <a:avLst/>
          </a:prstGeom>
        </p:spPr>
      </p:pic>
      <p:pic>
        <p:nvPicPr>
          <p:cNvPr id="11" name="Picture 10">
            <a:extLst>
              <a:ext uri="{FF2B5EF4-FFF2-40B4-BE49-F238E27FC236}">
                <a16:creationId xmlns:a16="http://schemas.microsoft.com/office/drawing/2014/main" id="{6C02223C-ED27-833E-743E-C0E3586BE21C}"/>
              </a:ext>
            </a:extLst>
          </p:cNvPr>
          <p:cNvPicPr/>
          <p:nvPr/>
        </p:nvPicPr>
        <p:blipFill>
          <a:blip r:embed="rId3"/>
          <a:stretch>
            <a:fillRect/>
          </a:stretch>
        </p:blipFill>
        <p:spPr>
          <a:xfrm>
            <a:off x="4634908" y="283506"/>
            <a:ext cx="839381" cy="839381"/>
          </a:xfrm>
          <a:prstGeom prst="rect">
            <a:avLst/>
          </a:prstGeom>
        </p:spPr>
      </p:pic>
      <p:sp>
        <p:nvSpPr>
          <p:cNvPr id="2" name="Content Placeholder 2">
            <a:extLst>
              <a:ext uri="{FF2B5EF4-FFF2-40B4-BE49-F238E27FC236}">
                <a16:creationId xmlns:a16="http://schemas.microsoft.com/office/drawing/2014/main" id="{58C2B13B-4397-D1D5-AE43-DCB6140B8DE9}"/>
              </a:ext>
            </a:extLst>
          </p:cNvPr>
          <p:cNvSpPr txBox="1">
            <a:spLocks/>
          </p:cNvSpPr>
          <p:nvPr/>
        </p:nvSpPr>
        <p:spPr>
          <a:xfrm>
            <a:off x="914400" y="2226873"/>
            <a:ext cx="10515600" cy="4000500"/>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endParaRPr lang="en-CA" sz="2400">
              <a:latin typeface="Roboto" panose="02000000000000000000" pitchFamily="2" charset="0"/>
              <a:ea typeface="Roboto" panose="02000000000000000000" pitchFamily="2" charset="0"/>
              <a:cs typeface="Roboto" panose="02000000000000000000" pitchFamily="2" charset="0"/>
            </a:endParaRPr>
          </a:p>
        </p:txBody>
      </p:sp>
      <p:sp>
        <p:nvSpPr>
          <p:cNvPr id="4" name="TextBox 3">
            <a:extLst>
              <a:ext uri="{FF2B5EF4-FFF2-40B4-BE49-F238E27FC236}">
                <a16:creationId xmlns:a16="http://schemas.microsoft.com/office/drawing/2014/main" id="{6748C8F3-7C18-7A3C-349C-128D880CF348}"/>
              </a:ext>
            </a:extLst>
          </p:cNvPr>
          <p:cNvSpPr txBox="1"/>
          <p:nvPr/>
        </p:nvSpPr>
        <p:spPr>
          <a:xfrm>
            <a:off x="318886" y="2440139"/>
            <a:ext cx="6776308" cy="3231654"/>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342900" indent="-342900">
              <a:buFont typeface="Arial" panose="020B0604020202020204" pitchFamily="34" charset="0"/>
              <a:buChar char="•"/>
            </a:pPr>
            <a:r>
              <a:rPr lang="en-US" sz="2000">
                <a:latin typeface="Roboto" panose="02000000000000000000" pitchFamily="2" charset="0"/>
                <a:ea typeface="Roboto" panose="02000000000000000000" pitchFamily="2" charset="0"/>
                <a:cs typeface="Roboto" panose="02000000000000000000" pitchFamily="2" charset="0"/>
              </a:rPr>
              <a:t>Some factors that influence the compensation provided are:</a:t>
            </a:r>
          </a:p>
          <a:p>
            <a:pPr marL="800100" lvl="1" indent="-342900">
              <a:lnSpc>
                <a:spcPct val="150000"/>
              </a:lnSpc>
              <a:buFont typeface="Courier New" panose="02070309020205020404" pitchFamily="49" charset="0"/>
              <a:buChar char="o"/>
            </a:pPr>
            <a:r>
              <a:rPr lang="en-US" sz="2000">
                <a:latin typeface="Roboto" panose="02000000000000000000" pitchFamily="2" charset="0"/>
                <a:ea typeface="Roboto" panose="02000000000000000000" pitchFamily="2" charset="0"/>
                <a:cs typeface="Roboto" panose="02000000000000000000" pitchFamily="2" charset="0"/>
              </a:rPr>
              <a:t>Highest and best use of the site</a:t>
            </a:r>
          </a:p>
          <a:p>
            <a:pPr marL="800100" lvl="1" indent="-342900">
              <a:lnSpc>
                <a:spcPct val="150000"/>
              </a:lnSpc>
              <a:buFont typeface="Courier New" panose="02070309020205020404" pitchFamily="49" charset="0"/>
              <a:buChar char="o"/>
            </a:pPr>
            <a:r>
              <a:rPr lang="en-US" sz="2000">
                <a:latin typeface="Roboto" panose="02000000000000000000" pitchFamily="2" charset="0"/>
                <a:ea typeface="Roboto" panose="02000000000000000000" pitchFamily="2" charset="0"/>
                <a:cs typeface="Roboto" panose="02000000000000000000" pitchFamily="2" charset="0"/>
              </a:rPr>
              <a:t>Owner expectations of land sale value</a:t>
            </a:r>
          </a:p>
          <a:p>
            <a:pPr marL="800100" lvl="1" indent="-342900">
              <a:lnSpc>
                <a:spcPct val="150000"/>
              </a:lnSpc>
              <a:buFont typeface="Courier New" panose="02070309020205020404" pitchFamily="49" charset="0"/>
              <a:buChar char="o"/>
            </a:pPr>
            <a:r>
              <a:rPr lang="en-US" sz="2000">
                <a:latin typeface="Roboto" panose="02000000000000000000" pitchFamily="2" charset="0"/>
                <a:ea typeface="Roboto" panose="02000000000000000000" pitchFamily="2" charset="0"/>
                <a:cs typeface="Roboto" panose="02000000000000000000" pitchFamily="2" charset="0"/>
              </a:rPr>
              <a:t>Development costs and achievable sales</a:t>
            </a:r>
          </a:p>
          <a:p>
            <a:pPr marL="800100" lvl="1" indent="-342900">
              <a:lnSpc>
                <a:spcPct val="150000"/>
              </a:lnSpc>
              <a:buFont typeface="Courier New" panose="02070309020205020404" pitchFamily="49" charset="0"/>
              <a:buChar char="o"/>
            </a:pPr>
            <a:r>
              <a:rPr lang="en-US" sz="2000">
                <a:latin typeface="Roboto" panose="02000000000000000000" pitchFamily="2" charset="0"/>
                <a:ea typeface="Roboto" panose="02000000000000000000" pitchFamily="2" charset="0"/>
                <a:cs typeface="Roboto" panose="02000000000000000000" pitchFamily="2" charset="0"/>
              </a:rPr>
              <a:t>Competing opportunities for financial investment</a:t>
            </a:r>
          </a:p>
          <a:p>
            <a:pPr marL="800100" lvl="1" indent="-342900">
              <a:buFont typeface="Arial" panose="020B0604020202020204" pitchFamily="34" charset="0"/>
              <a:buChar char="•"/>
            </a:pPr>
            <a:endParaRPr lang="en-US" sz="2400" b="1"/>
          </a:p>
          <a:p>
            <a:endParaRPr lang="en-US" sz="2000">
              <a:ea typeface="Roboto"/>
              <a:cs typeface="Roboto"/>
            </a:endParaRPr>
          </a:p>
        </p:txBody>
      </p:sp>
      <p:graphicFrame>
        <p:nvGraphicFramePr>
          <p:cNvPr id="9" name="Diagram 8">
            <a:extLst>
              <a:ext uri="{FF2B5EF4-FFF2-40B4-BE49-F238E27FC236}">
                <a16:creationId xmlns:a16="http://schemas.microsoft.com/office/drawing/2014/main" id="{4A33AAF2-01A5-23BE-308C-1E2A32DFE88A}"/>
              </a:ext>
            </a:extLst>
          </p:cNvPr>
          <p:cNvGraphicFramePr/>
          <p:nvPr>
            <p:extLst>
              <p:ext uri="{D42A27DB-BD31-4B8C-83A1-F6EECF244321}">
                <p14:modId xmlns:p14="http://schemas.microsoft.com/office/powerpoint/2010/main" val="753376603"/>
              </p:ext>
            </p:extLst>
          </p:nvPr>
        </p:nvGraphicFramePr>
        <p:xfrm>
          <a:off x="5423095" y="1122887"/>
          <a:ext cx="7869752" cy="4987334"/>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
        <p:nvSpPr>
          <p:cNvPr id="12" name="TextBox 11">
            <a:extLst>
              <a:ext uri="{FF2B5EF4-FFF2-40B4-BE49-F238E27FC236}">
                <a16:creationId xmlns:a16="http://schemas.microsoft.com/office/drawing/2014/main" id="{D5BF5CF3-E97C-88A9-B82A-DCD07E61A2DB}"/>
              </a:ext>
            </a:extLst>
          </p:cNvPr>
          <p:cNvSpPr txBox="1"/>
          <p:nvPr/>
        </p:nvSpPr>
        <p:spPr>
          <a:xfrm>
            <a:off x="8356556" y="3192355"/>
            <a:ext cx="2178996" cy="646331"/>
          </a:xfrm>
          <a:prstGeom prst="rect">
            <a:avLst/>
          </a:prstGeom>
          <a:noFill/>
        </p:spPr>
        <p:txBody>
          <a:bodyPr wrap="square" rtlCol="0">
            <a:spAutoFit/>
          </a:bodyPr>
          <a:lstStyle/>
          <a:p>
            <a:pPr algn="ctr"/>
            <a:r>
              <a:rPr lang="en-CA" b="1">
                <a:solidFill>
                  <a:schemeClr val="bg1"/>
                </a:solidFill>
                <a:latin typeface="Poppins" panose="00000500000000000000" pitchFamily="2" charset="0"/>
                <a:ea typeface="Roboto" panose="02000000000000000000" pitchFamily="2" charset="0"/>
                <a:cs typeface="Poppins" panose="00000500000000000000" pitchFamily="2" charset="0"/>
              </a:rPr>
              <a:t>DEVELOPMENT VIABILITY</a:t>
            </a:r>
          </a:p>
        </p:txBody>
      </p:sp>
    </p:spTree>
    <p:extLst>
      <p:ext uri="{BB962C8B-B14F-4D97-AF65-F5344CB8AC3E}">
        <p14:creationId xmlns:p14="http://schemas.microsoft.com/office/powerpoint/2010/main" val="83805544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8C6E8B72-7843-266A-9620-26D029FFB6ED}"/>
            </a:ext>
          </a:extLst>
        </p:cNvPr>
        <p:cNvGrpSpPr/>
        <p:nvPr/>
      </p:nvGrpSpPr>
      <p:grpSpPr>
        <a:xfrm>
          <a:off x="0" y="0"/>
          <a:ext cx="0" cy="0"/>
          <a:chOff x="0" y="0"/>
          <a:chExt cx="0" cy="0"/>
        </a:xfrm>
      </p:grpSpPr>
      <p:sp>
        <p:nvSpPr>
          <p:cNvPr id="7" name="Rectangle 6">
            <a:extLst>
              <a:ext uri="{FF2B5EF4-FFF2-40B4-BE49-F238E27FC236}">
                <a16:creationId xmlns:a16="http://schemas.microsoft.com/office/drawing/2014/main" id="{C8A8B1D1-52F7-E0F1-3BB2-26FE35B3038A}"/>
              </a:ext>
            </a:extLst>
          </p:cNvPr>
          <p:cNvSpPr/>
          <p:nvPr/>
        </p:nvSpPr>
        <p:spPr>
          <a:xfrm>
            <a:off x="0" y="630627"/>
            <a:ext cx="5878286" cy="1159232"/>
          </a:xfrm>
          <a:prstGeom prst="rect">
            <a:avLst/>
          </a:prstGeom>
          <a:solidFill>
            <a:srgbClr val="0091B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CA"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8" name="Title 1">
            <a:extLst>
              <a:ext uri="{FF2B5EF4-FFF2-40B4-BE49-F238E27FC236}">
                <a16:creationId xmlns:a16="http://schemas.microsoft.com/office/drawing/2014/main" id="{1825BDD8-DE53-4965-8EBB-ED9C1A499257}"/>
              </a:ext>
            </a:extLst>
          </p:cNvPr>
          <p:cNvSpPr txBox="1">
            <a:spLocks/>
          </p:cNvSpPr>
          <p:nvPr/>
        </p:nvSpPr>
        <p:spPr>
          <a:xfrm>
            <a:off x="685800" y="689696"/>
            <a:ext cx="4572000" cy="1035666"/>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ctr" defTabSz="914400" rtl="0" eaLnBrk="1" fontAlgn="auto" latinLnBrk="0" hangingPunct="1">
              <a:lnSpc>
                <a:spcPct val="90000"/>
              </a:lnSpc>
              <a:spcBef>
                <a:spcPct val="0"/>
              </a:spcBef>
              <a:spcAft>
                <a:spcPts val="0"/>
              </a:spcAft>
              <a:buClrTx/>
              <a:buSzTx/>
              <a:buFontTx/>
              <a:buNone/>
              <a:tabLst/>
              <a:defRPr/>
            </a:pPr>
            <a:r>
              <a:rPr lang="en-US" sz="3200" b="1">
                <a:solidFill>
                  <a:prstClr val="white"/>
                </a:solidFill>
                <a:latin typeface="Poppins" pitchFamily="2" charset="77"/>
                <a:cs typeface="Poppins" pitchFamily="2" charset="77"/>
              </a:rPr>
              <a:t>Land Development Economics</a:t>
            </a:r>
            <a:endParaRPr kumimoji="0" lang="en-CA" sz="3200" b="1" i="0" u="none" strike="noStrike" kern="1200" cap="none" spc="0" normalizeH="0" baseline="0" noProof="0">
              <a:ln>
                <a:noFill/>
              </a:ln>
              <a:solidFill>
                <a:prstClr val="white"/>
              </a:solidFill>
              <a:effectLst/>
              <a:uLnTx/>
              <a:uFillTx/>
              <a:latin typeface="Poppins" panose="00000500000000000000" pitchFamily="2" charset="0"/>
              <a:ea typeface="+mj-ea"/>
              <a:cs typeface="Poppins" panose="00000500000000000000" pitchFamily="2" charset="0"/>
            </a:endParaRPr>
          </a:p>
        </p:txBody>
      </p:sp>
      <p:pic>
        <p:nvPicPr>
          <p:cNvPr id="10" name="Picture 9">
            <a:extLst>
              <a:ext uri="{FF2B5EF4-FFF2-40B4-BE49-F238E27FC236}">
                <a16:creationId xmlns:a16="http://schemas.microsoft.com/office/drawing/2014/main" id="{23AC9A71-30D5-B99A-3A61-E4988BC3105C}"/>
              </a:ext>
            </a:extLst>
          </p:cNvPr>
          <p:cNvPicPr/>
          <p:nvPr/>
        </p:nvPicPr>
        <p:blipFill>
          <a:blip r:embed="rId3"/>
          <a:stretch>
            <a:fillRect/>
          </a:stretch>
        </p:blipFill>
        <p:spPr>
          <a:xfrm rot="10800000">
            <a:off x="451059" y="1280907"/>
            <a:ext cx="839381" cy="839381"/>
          </a:xfrm>
          <a:prstGeom prst="rect">
            <a:avLst/>
          </a:prstGeom>
        </p:spPr>
      </p:pic>
      <p:pic>
        <p:nvPicPr>
          <p:cNvPr id="11" name="Picture 10">
            <a:extLst>
              <a:ext uri="{FF2B5EF4-FFF2-40B4-BE49-F238E27FC236}">
                <a16:creationId xmlns:a16="http://schemas.microsoft.com/office/drawing/2014/main" id="{B9EB23B5-51AF-F21E-E36B-7815676A93F9}"/>
              </a:ext>
            </a:extLst>
          </p:cNvPr>
          <p:cNvPicPr/>
          <p:nvPr/>
        </p:nvPicPr>
        <p:blipFill>
          <a:blip r:embed="rId3"/>
          <a:stretch>
            <a:fillRect/>
          </a:stretch>
        </p:blipFill>
        <p:spPr>
          <a:xfrm>
            <a:off x="4634908" y="283506"/>
            <a:ext cx="839381" cy="839381"/>
          </a:xfrm>
          <a:prstGeom prst="rect">
            <a:avLst/>
          </a:prstGeom>
        </p:spPr>
      </p:pic>
      <p:sp>
        <p:nvSpPr>
          <p:cNvPr id="2" name="Content Placeholder 2">
            <a:extLst>
              <a:ext uri="{FF2B5EF4-FFF2-40B4-BE49-F238E27FC236}">
                <a16:creationId xmlns:a16="http://schemas.microsoft.com/office/drawing/2014/main" id="{2986651C-3A48-ACCE-D106-7CB18298AC17}"/>
              </a:ext>
            </a:extLst>
          </p:cNvPr>
          <p:cNvSpPr txBox="1">
            <a:spLocks/>
          </p:cNvSpPr>
          <p:nvPr/>
        </p:nvSpPr>
        <p:spPr>
          <a:xfrm>
            <a:off x="914400" y="2226873"/>
            <a:ext cx="10515600" cy="4000500"/>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endParaRPr lang="en-CA" sz="2400">
              <a:latin typeface="Roboto" panose="02000000000000000000" pitchFamily="2" charset="0"/>
              <a:ea typeface="Roboto" panose="02000000000000000000" pitchFamily="2" charset="0"/>
              <a:cs typeface="Roboto" panose="02000000000000000000" pitchFamily="2" charset="0"/>
            </a:endParaRPr>
          </a:p>
        </p:txBody>
      </p:sp>
      <p:sp>
        <p:nvSpPr>
          <p:cNvPr id="4" name="TextBox 3">
            <a:extLst>
              <a:ext uri="{FF2B5EF4-FFF2-40B4-BE49-F238E27FC236}">
                <a16:creationId xmlns:a16="http://schemas.microsoft.com/office/drawing/2014/main" id="{16693D4F-A301-DA56-D930-0B12F448A519}"/>
              </a:ext>
            </a:extLst>
          </p:cNvPr>
          <p:cNvSpPr txBox="1"/>
          <p:nvPr/>
        </p:nvSpPr>
        <p:spPr>
          <a:xfrm>
            <a:off x="318885" y="2440139"/>
            <a:ext cx="10632399" cy="95410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800100" lvl="1" indent="-342900">
              <a:buFont typeface="Arial" panose="020B0604020202020204" pitchFamily="34" charset="0"/>
              <a:buChar char="•"/>
            </a:pPr>
            <a:endParaRPr lang="en-US" sz="2000" b="1"/>
          </a:p>
          <a:p>
            <a:pPr marL="342900" indent="-342900">
              <a:buFont typeface="Arial" panose="020B0604020202020204" pitchFamily="34" charset="0"/>
              <a:buChar char="•"/>
            </a:pPr>
            <a:endParaRPr lang="en-US" i="1">
              <a:ea typeface="Roboto"/>
              <a:cs typeface="Roboto"/>
            </a:endParaRPr>
          </a:p>
          <a:p>
            <a:endParaRPr lang="en-US">
              <a:ea typeface="Roboto"/>
              <a:cs typeface="Roboto"/>
            </a:endParaRPr>
          </a:p>
        </p:txBody>
      </p:sp>
      <p:sp>
        <p:nvSpPr>
          <p:cNvPr id="12" name="TextBox 11">
            <a:extLst>
              <a:ext uri="{FF2B5EF4-FFF2-40B4-BE49-F238E27FC236}">
                <a16:creationId xmlns:a16="http://schemas.microsoft.com/office/drawing/2014/main" id="{82F75D26-30CA-BC35-1F48-9D027B75FF19}"/>
              </a:ext>
            </a:extLst>
          </p:cNvPr>
          <p:cNvSpPr txBox="1"/>
          <p:nvPr/>
        </p:nvSpPr>
        <p:spPr>
          <a:xfrm>
            <a:off x="451059" y="2499516"/>
            <a:ext cx="4932470" cy="4062651"/>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342900" indent="-342900">
              <a:buFont typeface="Arial" panose="020B0604020202020204" pitchFamily="34" charset="0"/>
              <a:buChar char="•"/>
            </a:pPr>
            <a:r>
              <a:rPr lang="en-US" sz="2000">
                <a:latin typeface="Roboto" panose="02000000000000000000" pitchFamily="2" charset="0"/>
                <a:ea typeface="Roboto" panose="02000000000000000000" pitchFamily="2" charset="0"/>
                <a:cs typeface="Roboto" panose="02000000000000000000" pitchFamily="2" charset="0"/>
              </a:rPr>
              <a:t>Compensation is a development cost</a:t>
            </a:r>
          </a:p>
          <a:p>
            <a:pPr marL="342900" indent="-342900">
              <a:buFont typeface="Arial" panose="020B0604020202020204" pitchFamily="34" charset="0"/>
              <a:buChar char="•"/>
            </a:pPr>
            <a:endParaRPr lang="en-US" sz="2000">
              <a:latin typeface="Roboto" panose="02000000000000000000" pitchFamily="2" charset="0"/>
              <a:ea typeface="Roboto" panose="02000000000000000000" pitchFamily="2" charset="0"/>
              <a:cs typeface="Roboto" panose="02000000000000000000" pitchFamily="2" charset="0"/>
            </a:endParaRPr>
          </a:p>
          <a:p>
            <a:pPr marL="342900" indent="-342900">
              <a:buFont typeface="Arial" panose="020B0604020202020204" pitchFamily="34" charset="0"/>
              <a:buChar char="•"/>
            </a:pPr>
            <a:r>
              <a:rPr lang="en-US" sz="2000">
                <a:latin typeface="Roboto" panose="02000000000000000000" pitchFamily="2" charset="0"/>
                <a:ea typeface="Roboto" panose="02000000000000000000" pitchFamily="2" charset="0"/>
                <a:cs typeface="Roboto" panose="02000000000000000000" pitchFamily="2" charset="0"/>
              </a:rPr>
              <a:t>If the ‘stack of costs’ become higher than the achievable revenues, then there is no money to be made on the redevelopment project</a:t>
            </a:r>
          </a:p>
          <a:p>
            <a:pPr marL="342900" indent="-342900">
              <a:buFont typeface="Arial" panose="020B0604020202020204" pitchFamily="34" charset="0"/>
              <a:buChar char="•"/>
            </a:pPr>
            <a:endParaRPr lang="en-US" sz="2000">
              <a:latin typeface="Roboto" panose="02000000000000000000" pitchFamily="2" charset="0"/>
              <a:ea typeface="Roboto" panose="02000000000000000000" pitchFamily="2" charset="0"/>
              <a:cs typeface="Roboto" panose="02000000000000000000" pitchFamily="2" charset="0"/>
            </a:endParaRPr>
          </a:p>
          <a:p>
            <a:pPr marL="342900" indent="-342900">
              <a:buFont typeface="Arial" panose="020B0604020202020204" pitchFamily="34" charset="0"/>
              <a:buChar char="•"/>
            </a:pPr>
            <a:r>
              <a:rPr lang="en-US" sz="2000">
                <a:latin typeface="Roboto" panose="02000000000000000000" pitchFamily="2" charset="0"/>
                <a:ea typeface="Roboto" panose="02000000000000000000" pitchFamily="2" charset="0"/>
                <a:cs typeface="Roboto" panose="02000000000000000000" pitchFamily="2" charset="0"/>
              </a:rPr>
              <a:t>Finding the “sweet spot” is the goal of the analysis, where the compensation level will not deter redevelopment</a:t>
            </a:r>
          </a:p>
          <a:p>
            <a:pPr marL="342900" indent="-342900">
              <a:buFont typeface="Arial" panose="020B0604020202020204" pitchFamily="34" charset="0"/>
              <a:buChar char="•"/>
            </a:pPr>
            <a:endParaRPr lang="en-US" sz="2000" b="1"/>
          </a:p>
          <a:p>
            <a:pPr marL="342900" indent="-342900">
              <a:buFont typeface="Arial" panose="020B0604020202020204" pitchFamily="34" charset="0"/>
              <a:buChar char="•"/>
            </a:pPr>
            <a:endParaRPr lang="en-US" sz="2000" b="1"/>
          </a:p>
          <a:p>
            <a:endParaRPr lang="en-US">
              <a:ea typeface="Roboto"/>
              <a:cs typeface="Roboto"/>
            </a:endParaRPr>
          </a:p>
        </p:txBody>
      </p:sp>
      <p:cxnSp>
        <p:nvCxnSpPr>
          <p:cNvPr id="14" name="Straight Connector 13">
            <a:extLst>
              <a:ext uri="{FF2B5EF4-FFF2-40B4-BE49-F238E27FC236}">
                <a16:creationId xmlns:a16="http://schemas.microsoft.com/office/drawing/2014/main" id="{1483F6AD-B288-5E18-7FDA-193998A08B56}"/>
              </a:ext>
            </a:extLst>
          </p:cNvPr>
          <p:cNvCxnSpPr>
            <a:cxnSpLocks/>
          </p:cNvCxnSpPr>
          <p:nvPr/>
        </p:nvCxnSpPr>
        <p:spPr>
          <a:xfrm flipV="1">
            <a:off x="6971985" y="1821530"/>
            <a:ext cx="3168799" cy="1"/>
          </a:xfrm>
          <a:prstGeom prst="line">
            <a:avLst/>
          </a:prstGeom>
          <a:ln w="38100">
            <a:solidFill>
              <a:srgbClr val="DC8C8C"/>
            </a:solidFill>
          </a:ln>
        </p:spPr>
        <p:style>
          <a:lnRef idx="1">
            <a:schemeClr val="accent1"/>
          </a:lnRef>
          <a:fillRef idx="0">
            <a:schemeClr val="accent1"/>
          </a:fillRef>
          <a:effectRef idx="0">
            <a:schemeClr val="accent1"/>
          </a:effectRef>
          <a:fontRef idx="minor">
            <a:schemeClr val="tx1"/>
          </a:fontRef>
        </p:style>
      </p:cxnSp>
      <p:sp>
        <p:nvSpPr>
          <p:cNvPr id="15" name="TextBox 14">
            <a:extLst>
              <a:ext uri="{FF2B5EF4-FFF2-40B4-BE49-F238E27FC236}">
                <a16:creationId xmlns:a16="http://schemas.microsoft.com/office/drawing/2014/main" id="{D2EB673F-59B1-3E8A-D00E-33EA1B3D125D}"/>
              </a:ext>
            </a:extLst>
          </p:cNvPr>
          <p:cNvSpPr txBox="1"/>
          <p:nvPr/>
        </p:nvSpPr>
        <p:spPr>
          <a:xfrm>
            <a:off x="10108603" y="1765214"/>
            <a:ext cx="2354580" cy="276999"/>
          </a:xfrm>
          <a:prstGeom prst="rect">
            <a:avLst/>
          </a:prstGeom>
          <a:noFill/>
        </p:spPr>
        <p:txBody>
          <a:bodyPr wrap="square" rtlCol="0">
            <a:spAutoFit/>
          </a:bodyPr>
          <a:lstStyle/>
          <a:p>
            <a:r>
              <a:rPr lang="en-CA" sz="1200">
                <a:latin typeface="Poppins" panose="00000500000000000000" pitchFamily="2" charset="0"/>
                <a:cs typeface="Poppins" panose="00000500000000000000" pitchFamily="2" charset="0"/>
              </a:rPr>
              <a:t>“Sweet Spot”</a:t>
            </a:r>
          </a:p>
        </p:txBody>
      </p:sp>
      <p:graphicFrame>
        <p:nvGraphicFramePr>
          <p:cNvPr id="3" name="Chart 2">
            <a:extLst>
              <a:ext uri="{FF2B5EF4-FFF2-40B4-BE49-F238E27FC236}">
                <a16:creationId xmlns:a16="http://schemas.microsoft.com/office/drawing/2014/main" id="{5640909D-9DCB-9896-FBCC-E6A0EA9686BB}"/>
              </a:ext>
            </a:extLst>
          </p:cNvPr>
          <p:cNvGraphicFramePr>
            <a:graphicFrameLocks/>
          </p:cNvGraphicFramePr>
          <p:nvPr>
            <p:extLst>
              <p:ext uri="{D42A27DB-BD31-4B8C-83A1-F6EECF244321}">
                <p14:modId xmlns:p14="http://schemas.microsoft.com/office/powerpoint/2010/main" val="2820312076"/>
              </p:ext>
            </p:extLst>
          </p:nvPr>
        </p:nvGraphicFramePr>
        <p:xfrm>
          <a:off x="6113028" y="1603856"/>
          <a:ext cx="5164572" cy="4580152"/>
        </p:xfrm>
        <a:graphic>
          <a:graphicData uri="http://schemas.openxmlformats.org/drawingml/2006/chart">
            <c:chart xmlns:c="http://schemas.openxmlformats.org/drawingml/2006/chart" xmlns:r="http://schemas.openxmlformats.org/officeDocument/2006/relationships" r:id="rId4"/>
          </a:graphicData>
        </a:graphic>
      </p:graphicFrame>
      <p:cxnSp>
        <p:nvCxnSpPr>
          <p:cNvPr id="6" name="Straight Connector 5">
            <a:extLst>
              <a:ext uri="{FF2B5EF4-FFF2-40B4-BE49-F238E27FC236}">
                <a16:creationId xmlns:a16="http://schemas.microsoft.com/office/drawing/2014/main" id="{F4B154B9-148D-E6A0-372B-16DCBBE1D34D}"/>
              </a:ext>
            </a:extLst>
          </p:cNvPr>
          <p:cNvCxnSpPr>
            <a:cxnSpLocks/>
          </p:cNvCxnSpPr>
          <p:nvPr/>
        </p:nvCxnSpPr>
        <p:spPr>
          <a:xfrm flipV="1">
            <a:off x="6971985" y="1969041"/>
            <a:ext cx="3168799" cy="1"/>
          </a:xfrm>
          <a:prstGeom prst="line">
            <a:avLst/>
          </a:prstGeom>
          <a:ln w="38100">
            <a:solidFill>
              <a:srgbClr val="DC8C8C"/>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88597532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D15B6437-13C1-55C5-C729-FBA1BFC552BF}"/>
            </a:ext>
          </a:extLst>
        </p:cNvPr>
        <p:cNvGrpSpPr/>
        <p:nvPr/>
      </p:nvGrpSpPr>
      <p:grpSpPr>
        <a:xfrm>
          <a:off x="0" y="0"/>
          <a:ext cx="0" cy="0"/>
          <a:chOff x="0" y="0"/>
          <a:chExt cx="0" cy="0"/>
        </a:xfrm>
      </p:grpSpPr>
      <p:sp>
        <p:nvSpPr>
          <p:cNvPr id="7" name="Rectangle 6">
            <a:extLst>
              <a:ext uri="{FF2B5EF4-FFF2-40B4-BE49-F238E27FC236}">
                <a16:creationId xmlns:a16="http://schemas.microsoft.com/office/drawing/2014/main" id="{DD6A0A79-1DF6-BB82-F4DB-7AB7088487B6}"/>
              </a:ext>
            </a:extLst>
          </p:cNvPr>
          <p:cNvSpPr/>
          <p:nvPr/>
        </p:nvSpPr>
        <p:spPr>
          <a:xfrm>
            <a:off x="0" y="630627"/>
            <a:ext cx="5878286" cy="1159232"/>
          </a:xfrm>
          <a:prstGeom prst="rect">
            <a:avLst/>
          </a:prstGeom>
          <a:solidFill>
            <a:srgbClr val="0091B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CA"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8" name="Title 1">
            <a:extLst>
              <a:ext uri="{FF2B5EF4-FFF2-40B4-BE49-F238E27FC236}">
                <a16:creationId xmlns:a16="http://schemas.microsoft.com/office/drawing/2014/main" id="{FE71B26D-676E-252C-DF75-08B2EE26717D}"/>
              </a:ext>
            </a:extLst>
          </p:cNvPr>
          <p:cNvSpPr txBox="1">
            <a:spLocks/>
          </p:cNvSpPr>
          <p:nvPr/>
        </p:nvSpPr>
        <p:spPr>
          <a:xfrm>
            <a:off x="685800" y="689696"/>
            <a:ext cx="4572000" cy="1035666"/>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ctr" defTabSz="914400" rtl="0" eaLnBrk="1" fontAlgn="auto" latinLnBrk="0" hangingPunct="1">
              <a:lnSpc>
                <a:spcPct val="90000"/>
              </a:lnSpc>
              <a:spcBef>
                <a:spcPct val="0"/>
              </a:spcBef>
              <a:spcAft>
                <a:spcPts val="0"/>
              </a:spcAft>
              <a:buClrTx/>
              <a:buSzTx/>
              <a:buFontTx/>
              <a:buNone/>
              <a:tabLst/>
              <a:defRPr/>
            </a:pPr>
            <a:r>
              <a:rPr lang="en-US" sz="3200" b="1">
                <a:solidFill>
                  <a:prstClr val="white"/>
                </a:solidFill>
                <a:latin typeface="Poppins" pitchFamily="2" charset="77"/>
                <a:cs typeface="Poppins" pitchFamily="2" charset="77"/>
              </a:rPr>
              <a:t>Next Steps</a:t>
            </a:r>
            <a:endParaRPr kumimoji="0" lang="en-CA" sz="3200" b="1" i="0" u="none" strike="noStrike" kern="1200" cap="none" spc="0" normalizeH="0" baseline="0" noProof="0">
              <a:ln>
                <a:noFill/>
              </a:ln>
              <a:solidFill>
                <a:prstClr val="white"/>
              </a:solidFill>
              <a:effectLst/>
              <a:uLnTx/>
              <a:uFillTx/>
              <a:latin typeface="Poppins" panose="00000500000000000000" pitchFamily="2" charset="0"/>
              <a:ea typeface="+mj-ea"/>
              <a:cs typeface="Poppins" panose="00000500000000000000" pitchFamily="2" charset="0"/>
            </a:endParaRPr>
          </a:p>
        </p:txBody>
      </p:sp>
      <p:pic>
        <p:nvPicPr>
          <p:cNvPr id="10" name="Picture 9">
            <a:extLst>
              <a:ext uri="{FF2B5EF4-FFF2-40B4-BE49-F238E27FC236}">
                <a16:creationId xmlns:a16="http://schemas.microsoft.com/office/drawing/2014/main" id="{67FDCBCE-D806-CE0D-6514-8736ED5FAE3F}"/>
              </a:ext>
            </a:extLst>
          </p:cNvPr>
          <p:cNvPicPr/>
          <p:nvPr/>
        </p:nvPicPr>
        <p:blipFill>
          <a:blip r:embed="rId3"/>
          <a:stretch>
            <a:fillRect/>
          </a:stretch>
        </p:blipFill>
        <p:spPr>
          <a:xfrm rot="10800000">
            <a:off x="451059" y="1280907"/>
            <a:ext cx="839381" cy="839381"/>
          </a:xfrm>
          <a:prstGeom prst="rect">
            <a:avLst/>
          </a:prstGeom>
        </p:spPr>
      </p:pic>
      <p:pic>
        <p:nvPicPr>
          <p:cNvPr id="11" name="Picture 10">
            <a:extLst>
              <a:ext uri="{FF2B5EF4-FFF2-40B4-BE49-F238E27FC236}">
                <a16:creationId xmlns:a16="http://schemas.microsoft.com/office/drawing/2014/main" id="{5C458EBC-E212-E59F-10BF-5BD14428E20C}"/>
              </a:ext>
            </a:extLst>
          </p:cNvPr>
          <p:cNvPicPr/>
          <p:nvPr/>
        </p:nvPicPr>
        <p:blipFill>
          <a:blip r:embed="rId3"/>
          <a:stretch>
            <a:fillRect/>
          </a:stretch>
        </p:blipFill>
        <p:spPr>
          <a:xfrm>
            <a:off x="4634908" y="283506"/>
            <a:ext cx="839381" cy="839381"/>
          </a:xfrm>
          <a:prstGeom prst="rect">
            <a:avLst/>
          </a:prstGeom>
        </p:spPr>
      </p:pic>
      <p:sp>
        <p:nvSpPr>
          <p:cNvPr id="2" name="Content Placeholder 2">
            <a:extLst>
              <a:ext uri="{FF2B5EF4-FFF2-40B4-BE49-F238E27FC236}">
                <a16:creationId xmlns:a16="http://schemas.microsoft.com/office/drawing/2014/main" id="{8CADAF05-2851-A3FB-3EC6-6B5B4CB13976}"/>
              </a:ext>
            </a:extLst>
          </p:cNvPr>
          <p:cNvSpPr txBox="1">
            <a:spLocks/>
          </p:cNvSpPr>
          <p:nvPr/>
        </p:nvSpPr>
        <p:spPr>
          <a:xfrm>
            <a:off x="914400" y="2226873"/>
            <a:ext cx="10515600" cy="4000500"/>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endParaRPr lang="en-CA" sz="2400">
              <a:latin typeface="Roboto" panose="02000000000000000000" pitchFamily="2" charset="0"/>
              <a:ea typeface="Roboto" panose="02000000000000000000" pitchFamily="2" charset="0"/>
              <a:cs typeface="Roboto" panose="02000000000000000000" pitchFamily="2" charset="0"/>
            </a:endParaRPr>
          </a:p>
        </p:txBody>
      </p:sp>
      <p:sp>
        <p:nvSpPr>
          <p:cNvPr id="4" name="TextBox 3">
            <a:extLst>
              <a:ext uri="{FF2B5EF4-FFF2-40B4-BE49-F238E27FC236}">
                <a16:creationId xmlns:a16="http://schemas.microsoft.com/office/drawing/2014/main" id="{AEBFAB5E-DF0A-3DEB-0F19-B58CFD40DCCE}"/>
              </a:ext>
            </a:extLst>
          </p:cNvPr>
          <p:cNvSpPr txBox="1"/>
          <p:nvPr/>
        </p:nvSpPr>
        <p:spPr>
          <a:xfrm>
            <a:off x="318885" y="2440139"/>
            <a:ext cx="10632399" cy="95410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800100" lvl="1" indent="-342900">
              <a:buFont typeface="Arial" panose="020B0604020202020204" pitchFamily="34" charset="0"/>
              <a:buChar char="•"/>
            </a:pPr>
            <a:endParaRPr lang="en-US" sz="2000" b="1"/>
          </a:p>
          <a:p>
            <a:pPr marL="342900" indent="-342900">
              <a:buFont typeface="Arial" panose="020B0604020202020204" pitchFamily="34" charset="0"/>
              <a:buChar char="•"/>
            </a:pPr>
            <a:endParaRPr lang="en-US" i="1">
              <a:ea typeface="Roboto"/>
              <a:cs typeface="Roboto"/>
            </a:endParaRPr>
          </a:p>
          <a:p>
            <a:endParaRPr lang="en-US">
              <a:ea typeface="Roboto"/>
              <a:cs typeface="Roboto"/>
            </a:endParaRPr>
          </a:p>
        </p:txBody>
      </p:sp>
      <p:sp>
        <p:nvSpPr>
          <p:cNvPr id="5" name="TextBox 4">
            <a:extLst>
              <a:ext uri="{FF2B5EF4-FFF2-40B4-BE49-F238E27FC236}">
                <a16:creationId xmlns:a16="http://schemas.microsoft.com/office/drawing/2014/main" id="{B5886CE3-50AD-33EE-8ED8-FBC98BB5A3C3}"/>
              </a:ext>
            </a:extLst>
          </p:cNvPr>
          <p:cNvSpPr txBox="1"/>
          <p:nvPr/>
        </p:nvSpPr>
        <p:spPr>
          <a:xfrm>
            <a:off x="515638" y="2316573"/>
            <a:ext cx="10838161" cy="3970318"/>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342900" indent="-342900">
              <a:buFont typeface="Arial" panose="020B0604020202020204" pitchFamily="34" charset="0"/>
              <a:buChar char="•"/>
            </a:pPr>
            <a:r>
              <a:rPr lang="en-US" sz="2800" dirty="0">
                <a:ea typeface="Roboto"/>
                <a:cs typeface="Roboto"/>
              </a:rPr>
              <a:t>Undertaking financial analysis to understand what the ‘sweet spot’ for development viability is</a:t>
            </a:r>
          </a:p>
          <a:p>
            <a:pPr marL="342900" indent="-342900">
              <a:buFont typeface="Arial" panose="020B0604020202020204" pitchFamily="34" charset="0"/>
              <a:buChar char="•"/>
            </a:pPr>
            <a:r>
              <a:rPr lang="en-US" sz="2800" dirty="0">
                <a:ea typeface="Roboto"/>
                <a:cs typeface="Roboto"/>
              </a:rPr>
              <a:t>Testing (on modular home community redevelopments) will start with at least 2 key scenarios:</a:t>
            </a:r>
          </a:p>
          <a:p>
            <a:pPr marL="800100" lvl="1" indent="-342900">
              <a:buFont typeface="Arial" panose="020B0604020202020204" pitchFamily="34" charset="0"/>
              <a:buChar char="•"/>
            </a:pPr>
            <a:r>
              <a:rPr lang="en-US" sz="2800" i="1" dirty="0">
                <a:ea typeface="Roboto"/>
                <a:cs typeface="Roboto"/>
              </a:rPr>
              <a:t>Minimum</a:t>
            </a:r>
            <a:r>
              <a:rPr lang="en-US" sz="2800" dirty="0">
                <a:ea typeface="Roboto"/>
                <a:cs typeface="Roboto"/>
              </a:rPr>
              <a:t> requirements by the province</a:t>
            </a:r>
          </a:p>
          <a:p>
            <a:pPr marL="800100" lvl="1" indent="-342900">
              <a:buFont typeface="Arial" panose="020B0604020202020204" pitchFamily="34" charset="0"/>
              <a:buChar char="•"/>
            </a:pPr>
            <a:r>
              <a:rPr lang="en-US" sz="2800" dirty="0">
                <a:ea typeface="Roboto"/>
                <a:cs typeface="Roboto"/>
              </a:rPr>
              <a:t>Identified </a:t>
            </a:r>
            <a:r>
              <a:rPr lang="en-US" sz="2800" b="1" dirty="0">
                <a:ea typeface="Roboto"/>
                <a:cs typeface="Roboto"/>
              </a:rPr>
              <a:t>asks</a:t>
            </a:r>
            <a:r>
              <a:rPr lang="en-US" sz="2800" dirty="0">
                <a:ea typeface="Roboto"/>
                <a:cs typeface="Roboto"/>
              </a:rPr>
              <a:t> from MHC Stakeholder Group</a:t>
            </a:r>
          </a:p>
          <a:p>
            <a:pPr marL="800100" lvl="1" indent="-342900">
              <a:buFont typeface="Arial" panose="020B0604020202020204" pitchFamily="34" charset="0"/>
              <a:buChar char="•"/>
            </a:pPr>
            <a:r>
              <a:rPr lang="en-US" sz="2800" dirty="0">
                <a:ea typeface="Roboto"/>
                <a:cs typeface="Roboto"/>
              </a:rPr>
              <a:t>Depending on outcomes, may also test a scenario that is somewhere </a:t>
            </a:r>
            <a:r>
              <a:rPr lang="en-US" sz="2800">
                <a:ea typeface="Roboto"/>
                <a:cs typeface="Roboto"/>
              </a:rPr>
              <a:t>between these two</a:t>
            </a:r>
            <a:endParaRPr lang="en-US" sz="2800" dirty="0">
              <a:ea typeface="Roboto"/>
              <a:cs typeface="Roboto"/>
            </a:endParaRPr>
          </a:p>
          <a:p>
            <a:pPr marL="342900" indent="-342900">
              <a:buFont typeface="Arial" panose="020B0604020202020204" pitchFamily="34" charset="0"/>
              <a:buChar char="•"/>
            </a:pPr>
            <a:r>
              <a:rPr lang="en-US" sz="2800" dirty="0">
                <a:ea typeface="Roboto"/>
                <a:cs typeface="Roboto"/>
              </a:rPr>
              <a:t>The analysis will inform the policy that the City develops</a:t>
            </a:r>
          </a:p>
        </p:txBody>
      </p:sp>
    </p:spTree>
    <p:extLst>
      <p:ext uri="{BB962C8B-B14F-4D97-AF65-F5344CB8AC3E}">
        <p14:creationId xmlns:p14="http://schemas.microsoft.com/office/powerpoint/2010/main" val="125032926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EB4CD0C-E6B8-5491-48F8-AFF567A9E460}"/>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8CAE38E3-CF08-FBCD-3C53-2EBE7D3445C8}"/>
              </a:ext>
            </a:extLst>
          </p:cNvPr>
          <p:cNvSpPr>
            <a:spLocks noGrp="1"/>
          </p:cNvSpPr>
          <p:nvPr>
            <p:ph type="ctrTitle"/>
          </p:nvPr>
        </p:nvSpPr>
        <p:spPr>
          <a:xfrm>
            <a:off x="1524000" y="1790700"/>
            <a:ext cx="9144000" cy="2387600"/>
          </a:xfrm>
        </p:spPr>
        <p:txBody>
          <a:bodyPr/>
          <a:lstStyle/>
          <a:p>
            <a:r>
              <a:rPr lang="en-US"/>
              <a:t>Questions?</a:t>
            </a:r>
            <a:endParaRPr lang="en-CA"/>
          </a:p>
        </p:txBody>
      </p:sp>
    </p:spTree>
    <p:extLst>
      <p:ext uri="{BB962C8B-B14F-4D97-AF65-F5344CB8AC3E}">
        <p14:creationId xmlns:p14="http://schemas.microsoft.com/office/powerpoint/2010/main" val="109306267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2C5FBA0-17A8-9B19-2836-F85BD3D54FFB}"/>
            </a:ext>
          </a:extLst>
        </p:cNvPr>
        <p:cNvGrpSpPr/>
        <p:nvPr/>
      </p:nvGrpSpPr>
      <p:grpSpPr>
        <a:xfrm>
          <a:off x="0" y="0"/>
          <a:ext cx="0" cy="0"/>
          <a:chOff x="0" y="0"/>
          <a:chExt cx="0" cy="0"/>
        </a:xfrm>
      </p:grpSpPr>
      <p:sp>
        <p:nvSpPr>
          <p:cNvPr id="7" name="Rectangle 6">
            <a:extLst>
              <a:ext uri="{FF2B5EF4-FFF2-40B4-BE49-F238E27FC236}">
                <a16:creationId xmlns:a16="http://schemas.microsoft.com/office/drawing/2014/main" id="{3C612F27-23A4-EB3D-D52C-83DCE65A4A6D}"/>
              </a:ext>
            </a:extLst>
          </p:cNvPr>
          <p:cNvSpPr/>
          <p:nvPr/>
        </p:nvSpPr>
        <p:spPr>
          <a:xfrm>
            <a:off x="0" y="630627"/>
            <a:ext cx="5878286" cy="1159232"/>
          </a:xfrm>
          <a:prstGeom prst="rect">
            <a:avLst/>
          </a:prstGeom>
          <a:solidFill>
            <a:srgbClr val="0091B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CA"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8" name="Title 1">
            <a:extLst>
              <a:ext uri="{FF2B5EF4-FFF2-40B4-BE49-F238E27FC236}">
                <a16:creationId xmlns:a16="http://schemas.microsoft.com/office/drawing/2014/main" id="{8C2940DE-BDD5-6958-DD25-84C1CC7783EE}"/>
              </a:ext>
            </a:extLst>
          </p:cNvPr>
          <p:cNvSpPr txBox="1">
            <a:spLocks/>
          </p:cNvSpPr>
          <p:nvPr/>
        </p:nvSpPr>
        <p:spPr>
          <a:xfrm>
            <a:off x="990700" y="689696"/>
            <a:ext cx="4114700" cy="1035666"/>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ctr" defTabSz="914400" rtl="0" eaLnBrk="1" fontAlgn="auto" latinLnBrk="0" hangingPunct="1">
              <a:lnSpc>
                <a:spcPct val="90000"/>
              </a:lnSpc>
              <a:spcBef>
                <a:spcPct val="0"/>
              </a:spcBef>
              <a:spcAft>
                <a:spcPts val="0"/>
              </a:spcAft>
              <a:buClrTx/>
              <a:buSzTx/>
              <a:buFontTx/>
              <a:buNone/>
              <a:tabLst/>
              <a:defRPr/>
            </a:pPr>
            <a:r>
              <a:rPr kumimoji="0" lang="en-US" sz="3200" b="1" i="0" u="none" strike="noStrike" kern="1200" cap="none" spc="0" normalizeH="0" baseline="0" noProof="0">
                <a:ln>
                  <a:noFill/>
                </a:ln>
                <a:solidFill>
                  <a:prstClr val="white"/>
                </a:solidFill>
                <a:effectLst/>
                <a:uLnTx/>
                <a:uFillTx/>
                <a:latin typeface="Poppins" pitchFamily="2" charset="77"/>
                <a:ea typeface="+mj-ea"/>
                <a:cs typeface="Poppins" pitchFamily="2" charset="77"/>
              </a:rPr>
              <a:t>Outline</a:t>
            </a:r>
            <a:endParaRPr kumimoji="0" lang="en-CA" sz="3200" b="1" i="0" u="none" strike="noStrike" kern="1200" cap="none" spc="0" normalizeH="0" baseline="0" noProof="0">
              <a:ln>
                <a:noFill/>
              </a:ln>
              <a:solidFill>
                <a:prstClr val="white"/>
              </a:solidFill>
              <a:effectLst/>
              <a:uLnTx/>
              <a:uFillTx/>
              <a:latin typeface="Poppins" panose="00000500000000000000" pitchFamily="2" charset="0"/>
              <a:ea typeface="+mj-ea"/>
              <a:cs typeface="Poppins" panose="00000500000000000000" pitchFamily="2" charset="0"/>
            </a:endParaRPr>
          </a:p>
        </p:txBody>
      </p:sp>
      <p:pic>
        <p:nvPicPr>
          <p:cNvPr id="10" name="Picture 9">
            <a:extLst>
              <a:ext uri="{FF2B5EF4-FFF2-40B4-BE49-F238E27FC236}">
                <a16:creationId xmlns:a16="http://schemas.microsoft.com/office/drawing/2014/main" id="{79E3B53F-6D8B-16CB-5F2C-5B115C33E9DF}"/>
              </a:ext>
            </a:extLst>
          </p:cNvPr>
          <p:cNvPicPr/>
          <p:nvPr/>
        </p:nvPicPr>
        <p:blipFill>
          <a:blip r:embed="rId3"/>
          <a:stretch>
            <a:fillRect/>
          </a:stretch>
        </p:blipFill>
        <p:spPr>
          <a:xfrm rot="10800000">
            <a:off x="451059" y="1280907"/>
            <a:ext cx="839381" cy="839381"/>
          </a:xfrm>
          <a:prstGeom prst="rect">
            <a:avLst/>
          </a:prstGeom>
        </p:spPr>
      </p:pic>
      <p:pic>
        <p:nvPicPr>
          <p:cNvPr id="11" name="Picture 10">
            <a:extLst>
              <a:ext uri="{FF2B5EF4-FFF2-40B4-BE49-F238E27FC236}">
                <a16:creationId xmlns:a16="http://schemas.microsoft.com/office/drawing/2014/main" id="{D90BA8FD-BF9A-4242-3599-6FA859B0C783}"/>
              </a:ext>
            </a:extLst>
          </p:cNvPr>
          <p:cNvPicPr/>
          <p:nvPr/>
        </p:nvPicPr>
        <p:blipFill>
          <a:blip r:embed="rId3"/>
          <a:stretch>
            <a:fillRect/>
          </a:stretch>
        </p:blipFill>
        <p:spPr>
          <a:xfrm>
            <a:off x="4634908" y="283506"/>
            <a:ext cx="839381" cy="839381"/>
          </a:xfrm>
          <a:prstGeom prst="rect">
            <a:avLst/>
          </a:prstGeom>
        </p:spPr>
      </p:pic>
      <p:sp>
        <p:nvSpPr>
          <p:cNvPr id="2" name="Content Placeholder 2">
            <a:extLst>
              <a:ext uri="{FF2B5EF4-FFF2-40B4-BE49-F238E27FC236}">
                <a16:creationId xmlns:a16="http://schemas.microsoft.com/office/drawing/2014/main" id="{F757519C-F8C5-A29F-C0DC-EBA478478C75}"/>
              </a:ext>
            </a:extLst>
          </p:cNvPr>
          <p:cNvSpPr txBox="1">
            <a:spLocks/>
          </p:cNvSpPr>
          <p:nvPr/>
        </p:nvSpPr>
        <p:spPr>
          <a:xfrm>
            <a:off x="914400" y="2226873"/>
            <a:ext cx="10515600" cy="4000500"/>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endParaRPr lang="en-CA" sz="2400">
              <a:latin typeface="Roboto" panose="02000000000000000000" pitchFamily="2" charset="0"/>
              <a:ea typeface="Roboto" panose="02000000000000000000" pitchFamily="2" charset="0"/>
              <a:cs typeface="Roboto" panose="02000000000000000000" pitchFamily="2" charset="0"/>
            </a:endParaRPr>
          </a:p>
        </p:txBody>
      </p:sp>
      <p:sp>
        <p:nvSpPr>
          <p:cNvPr id="3" name="TextBox 2">
            <a:extLst>
              <a:ext uri="{FF2B5EF4-FFF2-40B4-BE49-F238E27FC236}">
                <a16:creationId xmlns:a16="http://schemas.microsoft.com/office/drawing/2014/main" id="{15AD29AC-F604-62C1-CC78-DF21EF97BEFA}"/>
              </a:ext>
            </a:extLst>
          </p:cNvPr>
          <p:cNvSpPr txBox="1"/>
          <p:nvPr/>
        </p:nvSpPr>
        <p:spPr>
          <a:xfrm>
            <a:off x="914400" y="2316573"/>
            <a:ext cx="10439400" cy="3170099"/>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342900" indent="-342900">
              <a:buFont typeface="Arial" panose="020B0604020202020204" pitchFamily="34" charset="0"/>
              <a:buChar char="•"/>
            </a:pPr>
            <a:r>
              <a:rPr lang="en-US" sz="2800">
                <a:ea typeface="Roboto"/>
                <a:cs typeface="Roboto"/>
              </a:rPr>
              <a:t>About Us</a:t>
            </a:r>
          </a:p>
          <a:p>
            <a:pPr marL="342900" indent="-342900">
              <a:buFont typeface="Arial" panose="020B0604020202020204" pitchFamily="34" charset="0"/>
              <a:buChar char="•"/>
            </a:pPr>
            <a:r>
              <a:rPr lang="en-US" sz="2800">
                <a:ea typeface="Roboto"/>
                <a:cs typeface="Roboto"/>
              </a:rPr>
              <a:t>Project and Presentation Purpose</a:t>
            </a:r>
          </a:p>
          <a:p>
            <a:pPr marL="342900" indent="-342900">
              <a:buFont typeface="Arial" panose="020B0604020202020204" pitchFamily="34" charset="0"/>
              <a:buChar char="•"/>
            </a:pPr>
            <a:r>
              <a:rPr lang="en-US" sz="2800">
                <a:ea typeface="Roboto"/>
                <a:cs typeface="Roboto"/>
              </a:rPr>
              <a:t>Current Protections and Requirements</a:t>
            </a:r>
          </a:p>
          <a:p>
            <a:pPr marL="342900" indent="-342900">
              <a:buFont typeface="Arial" panose="020B0604020202020204" pitchFamily="34" charset="0"/>
              <a:buChar char="•"/>
            </a:pPr>
            <a:r>
              <a:rPr lang="en-US" sz="2800">
                <a:ea typeface="Roboto"/>
                <a:cs typeface="Roboto"/>
              </a:rPr>
              <a:t>Overview of Land Economics / Financial Analysis</a:t>
            </a:r>
          </a:p>
          <a:p>
            <a:pPr marL="342900" indent="-342900">
              <a:buFont typeface="Arial" panose="020B0604020202020204" pitchFamily="34" charset="0"/>
              <a:buChar char="•"/>
            </a:pPr>
            <a:r>
              <a:rPr lang="en-US" sz="2800">
                <a:ea typeface="Roboto"/>
                <a:cs typeface="Roboto"/>
              </a:rPr>
              <a:t>Next Steps</a:t>
            </a:r>
          </a:p>
          <a:p>
            <a:pPr marL="342900" indent="-342900">
              <a:buFont typeface="Arial" panose="020B0604020202020204" pitchFamily="34" charset="0"/>
              <a:buChar char="•"/>
            </a:pPr>
            <a:r>
              <a:rPr lang="en-US" sz="2800">
                <a:ea typeface="Roboto"/>
                <a:cs typeface="Roboto"/>
              </a:rPr>
              <a:t>Questions</a:t>
            </a:r>
            <a:endParaRPr lang="en-US">
              <a:ea typeface="Roboto"/>
              <a:cs typeface="Roboto"/>
            </a:endParaRPr>
          </a:p>
          <a:p>
            <a:endParaRPr lang="en-US" sz="1600">
              <a:ea typeface="Roboto"/>
              <a:cs typeface="Roboto"/>
            </a:endParaRPr>
          </a:p>
          <a:p>
            <a:endParaRPr lang="en-US" sz="1600">
              <a:ea typeface="Roboto"/>
              <a:cs typeface="Roboto"/>
            </a:endParaRPr>
          </a:p>
        </p:txBody>
      </p:sp>
    </p:spTree>
    <p:extLst>
      <p:ext uri="{BB962C8B-B14F-4D97-AF65-F5344CB8AC3E}">
        <p14:creationId xmlns:p14="http://schemas.microsoft.com/office/powerpoint/2010/main" val="384227546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C70837E-CABB-4017-5CD5-7E11AF3D2779}"/>
            </a:ext>
          </a:extLst>
        </p:cNvPr>
        <p:cNvGrpSpPr/>
        <p:nvPr/>
      </p:nvGrpSpPr>
      <p:grpSpPr>
        <a:xfrm>
          <a:off x="0" y="0"/>
          <a:ext cx="0" cy="0"/>
          <a:chOff x="0" y="0"/>
          <a:chExt cx="0" cy="0"/>
        </a:xfrm>
      </p:grpSpPr>
      <p:sp>
        <p:nvSpPr>
          <p:cNvPr id="7" name="Rectangle 6">
            <a:extLst>
              <a:ext uri="{FF2B5EF4-FFF2-40B4-BE49-F238E27FC236}">
                <a16:creationId xmlns:a16="http://schemas.microsoft.com/office/drawing/2014/main" id="{086B6F7C-D954-512A-A52E-FF01231DAEFC}"/>
              </a:ext>
            </a:extLst>
          </p:cNvPr>
          <p:cNvSpPr/>
          <p:nvPr/>
        </p:nvSpPr>
        <p:spPr>
          <a:xfrm>
            <a:off x="0" y="630627"/>
            <a:ext cx="5878286" cy="1159232"/>
          </a:xfrm>
          <a:prstGeom prst="rect">
            <a:avLst/>
          </a:prstGeom>
          <a:solidFill>
            <a:srgbClr val="0091B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CA"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8" name="Title 1">
            <a:extLst>
              <a:ext uri="{FF2B5EF4-FFF2-40B4-BE49-F238E27FC236}">
                <a16:creationId xmlns:a16="http://schemas.microsoft.com/office/drawing/2014/main" id="{E6DAC1C0-AEFD-4DE6-F260-421A75665011}"/>
              </a:ext>
            </a:extLst>
          </p:cNvPr>
          <p:cNvSpPr txBox="1">
            <a:spLocks/>
          </p:cNvSpPr>
          <p:nvPr/>
        </p:nvSpPr>
        <p:spPr>
          <a:xfrm>
            <a:off x="990700" y="689696"/>
            <a:ext cx="4114700" cy="1035666"/>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ctr" defTabSz="914400" rtl="0" eaLnBrk="1" fontAlgn="auto" latinLnBrk="0" hangingPunct="1">
              <a:lnSpc>
                <a:spcPct val="90000"/>
              </a:lnSpc>
              <a:spcBef>
                <a:spcPct val="0"/>
              </a:spcBef>
              <a:spcAft>
                <a:spcPts val="0"/>
              </a:spcAft>
              <a:buClrTx/>
              <a:buSzTx/>
              <a:buFontTx/>
              <a:buNone/>
              <a:tabLst/>
              <a:defRPr/>
            </a:pPr>
            <a:r>
              <a:rPr lang="en-US" sz="3200" b="1">
                <a:solidFill>
                  <a:prstClr val="white"/>
                </a:solidFill>
                <a:latin typeface="Poppins" pitchFamily="2" charset="77"/>
                <a:cs typeface="Poppins" pitchFamily="2" charset="77"/>
              </a:rPr>
              <a:t>About Us</a:t>
            </a:r>
            <a:endParaRPr kumimoji="0" lang="en-CA" sz="3200" b="1" i="0" u="none" strike="noStrike" kern="1200" cap="none" spc="0" normalizeH="0" baseline="0" noProof="0">
              <a:ln>
                <a:noFill/>
              </a:ln>
              <a:solidFill>
                <a:prstClr val="white"/>
              </a:solidFill>
              <a:effectLst/>
              <a:uLnTx/>
              <a:uFillTx/>
              <a:latin typeface="Poppins" panose="00000500000000000000" pitchFamily="2" charset="0"/>
              <a:ea typeface="+mj-ea"/>
              <a:cs typeface="Poppins" panose="00000500000000000000" pitchFamily="2" charset="0"/>
            </a:endParaRPr>
          </a:p>
        </p:txBody>
      </p:sp>
      <p:pic>
        <p:nvPicPr>
          <p:cNvPr id="10" name="Picture 9">
            <a:extLst>
              <a:ext uri="{FF2B5EF4-FFF2-40B4-BE49-F238E27FC236}">
                <a16:creationId xmlns:a16="http://schemas.microsoft.com/office/drawing/2014/main" id="{BFD3510B-37A7-BCA5-85EB-E366D8878B47}"/>
              </a:ext>
            </a:extLst>
          </p:cNvPr>
          <p:cNvPicPr/>
          <p:nvPr/>
        </p:nvPicPr>
        <p:blipFill>
          <a:blip r:embed="rId3"/>
          <a:stretch>
            <a:fillRect/>
          </a:stretch>
        </p:blipFill>
        <p:spPr>
          <a:xfrm rot="10800000">
            <a:off x="451059" y="1280907"/>
            <a:ext cx="839381" cy="839381"/>
          </a:xfrm>
          <a:prstGeom prst="rect">
            <a:avLst/>
          </a:prstGeom>
        </p:spPr>
      </p:pic>
      <p:pic>
        <p:nvPicPr>
          <p:cNvPr id="11" name="Picture 10">
            <a:extLst>
              <a:ext uri="{FF2B5EF4-FFF2-40B4-BE49-F238E27FC236}">
                <a16:creationId xmlns:a16="http://schemas.microsoft.com/office/drawing/2014/main" id="{2E847B3C-9B9A-312F-9AC7-F69608855719}"/>
              </a:ext>
            </a:extLst>
          </p:cNvPr>
          <p:cNvPicPr/>
          <p:nvPr/>
        </p:nvPicPr>
        <p:blipFill>
          <a:blip r:embed="rId3"/>
          <a:stretch>
            <a:fillRect/>
          </a:stretch>
        </p:blipFill>
        <p:spPr>
          <a:xfrm>
            <a:off x="4634908" y="283506"/>
            <a:ext cx="839381" cy="839381"/>
          </a:xfrm>
          <a:prstGeom prst="rect">
            <a:avLst/>
          </a:prstGeom>
        </p:spPr>
      </p:pic>
      <p:sp>
        <p:nvSpPr>
          <p:cNvPr id="2" name="Content Placeholder 2">
            <a:extLst>
              <a:ext uri="{FF2B5EF4-FFF2-40B4-BE49-F238E27FC236}">
                <a16:creationId xmlns:a16="http://schemas.microsoft.com/office/drawing/2014/main" id="{639A4859-2652-4127-8B63-59D1704A96E6}"/>
              </a:ext>
            </a:extLst>
          </p:cNvPr>
          <p:cNvSpPr txBox="1">
            <a:spLocks/>
          </p:cNvSpPr>
          <p:nvPr/>
        </p:nvSpPr>
        <p:spPr>
          <a:xfrm>
            <a:off x="914400" y="2226873"/>
            <a:ext cx="10515600" cy="4000500"/>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endParaRPr lang="en-CA" sz="2400">
              <a:latin typeface="Roboto" panose="02000000000000000000" pitchFamily="2" charset="0"/>
              <a:ea typeface="Roboto" panose="02000000000000000000" pitchFamily="2" charset="0"/>
              <a:cs typeface="Roboto" panose="02000000000000000000" pitchFamily="2" charset="0"/>
            </a:endParaRPr>
          </a:p>
        </p:txBody>
      </p:sp>
      <p:sp>
        <p:nvSpPr>
          <p:cNvPr id="3" name="TextBox 2">
            <a:extLst>
              <a:ext uri="{FF2B5EF4-FFF2-40B4-BE49-F238E27FC236}">
                <a16:creationId xmlns:a16="http://schemas.microsoft.com/office/drawing/2014/main" id="{21C5519F-BB93-770D-0286-2C1EBE76B9CB}"/>
              </a:ext>
            </a:extLst>
          </p:cNvPr>
          <p:cNvSpPr txBox="1"/>
          <p:nvPr/>
        </p:nvSpPr>
        <p:spPr>
          <a:xfrm>
            <a:off x="318886" y="2316573"/>
            <a:ext cx="11034914" cy="156966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342900" indent="-342900">
              <a:buFont typeface="Arial" panose="020B0604020202020204" pitchFamily="34" charset="0"/>
              <a:buChar char="•"/>
            </a:pPr>
            <a:r>
              <a:rPr lang="en-US" sz="2000">
                <a:ea typeface="Roboto"/>
                <a:cs typeface="Roboto"/>
              </a:rPr>
              <a:t>Urban Matters has been retained by the City of Nanaimo to provide a financial feasibility analysis to inform the City’s review of the Zoning Bylaw and exploration of inclusionary zoning, density bonusing, and tenant protection policies </a:t>
            </a:r>
          </a:p>
          <a:p>
            <a:pPr marL="285750" indent="-285750">
              <a:buFont typeface="Calibri"/>
              <a:buChar char="-"/>
            </a:pPr>
            <a:endParaRPr lang="en-US">
              <a:ea typeface="Roboto"/>
              <a:cs typeface="Roboto"/>
            </a:endParaRPr>
          </a:p>
          <a:p>
            <a:endParaRPr lang="en-US">
              <a:ea typeface="Roboto"/>
              <a:cs typeface="Roboto"/>
            </a:endParaRPr>
          </a:p>
        </p:txBody>
      </p:sp>
      <p:pic>
        <p:nvPicPr>
          <p:cNvPr id="5" name="Picture 4" descr="Diagram, schematic&#10;&#10;Description automatically generated">
            <a:extLst>
              <a:ext uri="{FF2B5EF4-FFF2-40B4-BE49-F238E27FC236}">
                <a16:creationId xmlns:a16="http://schemas.microsoft.com/office/drawing/2014/main" id="{E0EF2B6A-7A78-D472-9A0C-651748536D91}"/>
              </a:ext>
            </a:extLst>
          </p:cNvPr>
          <p:cNvPicPr>
            <a:picLocks noChangeAspect="1"/>
          </p:cNvPicPr>
          <p:nvPr/>
        </p:nvPicPr>
        <p:blipFill>
          <a:blip r:embed="rId4"/>
          <a:stretch>
            <a:fillRect/>
          </a:stretch>
        </p:blipFill>
        <p:spPr>
          <a:xfrm>
            <a:off x="1223782" y="3308585"/>
            <a:ext cx="5594279" cy="3265909"/>
          </a:xfrm>
          <a:prstGeom prst="rect">
            <a:avLst/>
          </a:prstGeom>
        </p:spPr>
      </p:pic>
      <p:sp>
        <p:nvSpPr>
          <p:cNvPr id="6" name="Text Placeholder 3">
            <a:extLst>
              <a:ext uri="{FF2B5EF4-FFF2-40B4-BE49-F238E27FC236}">
                <a16:creationId xmlns:a16="http://schemas.microsoft.com/office/drawing/2014/main" id="{D1219D76-C356-944C-89A3-0FD583CD7EA2}"/>
              </a:ext>
            </a:extLst>
          </p:cNvPr>
          <p:cNvSpPr txBox="1">
            <a:spLocks/>
          </p:cNvSpPr>
          <p:nvPr/>
        </p:nvSpPr>
        <p:spPr>
          <a:xfrm>
            <a:off x="7833343" y="3571754"/>
            <a:ext cx="3068217" cy="2124250"/>
          </a:xfrm>
          <a:prstGeom prst="rect">
            <a:avLst/>
          </a:prstGeom>
        </p:spPr>
        <p:txBody>
          <a:bodyPr vert="horz" lIns="91440" tIns="45720" rIns="91440" bIns="45720" rtlCol="0">
            <a:noAutofit/>
          </a:bodyPr>
          <a:lstStyle>
            <a:lvl1pPr marL="0" indent="0" algn="l" defTabSz="914400" rtl="0" eaLnBrk="1" latinLnBrk="0" hangingPunct="1">
              <a:lnSpc>
                <a:spcPct val="90000"/>
              </a:lnSpc>
              <a:spcBef>
                <a:spcPts val="1000"/>
              </a:spcBef>
              <a:buClr>
                <a:srgbClr val="E10000"/>
              </a:buClr>
              <a:buFont typeface="Wingdings" panose="05000000000000000000" pitchFamily="2" charset="2"/>
              <a:buNone/>
              <a:defRPr sz="2000" kern="1200">
                <a:solidFill>
                  <a:schemeClr val="tx1"/>
                </a:solidFill>
                <a:latin typeface="Montserrat" panose="00000500000000000000" pitchFamily="2" charset="0"/>
                <a:ea typeface="+mn-ea"/>
                <a:cs typeface="+mn-cs"/>
              </a:defRPr>
            </a:lvl1pPr>
            <a:lvl2pPr marL="457200" indent="0" algn="l" defTabSz="914400" rtl="0" eaLnBrk="1" latinLnBrk="0" hangingPunct="1">
              <a:lnSpc>
                <a:spcPct val="90000"/>
              </a:lnSpc>
              <a:spcBef>
                <a:spcPts val="500"/>
              </a:spcBef>
              <a:buSzPct val="90000"/>
              <a:buFont typeface="Courier New" panose="02070309020205020404" pitchFamily="49" charset="0"/>
              <a:buNone/>
              <a:defRPr sz="2000" kern="1200">
                <a:solidFill>
                  <a:schemeClr val="tx1"/>
                </a:solidFill>
                <a:latin typeface="Montserrat" panose="00000500000000000000" pitchFamily="2" charset="0"/>
                <a:ea typeface="+mn-ea"/>
                <a:cs typeface="+mn-cs"/>
              </a:defRPr>
            </a:lvl2pPr>
            <a:lvl3pPr marL="914400" indent="0" algn="l" defTabSz="914400" rtl="0" eaLnBrk="1" latinLnBrk="0" hangingPunct="1">
              <a:lnSpc>
                <a:spcPct val="90000"/>
              </a:lnSpc>
              <a:spcBef>
                <a:spcPts val="500"/>
              </a:spcBef>
              <a:buClr>
                <a:srgbClr val="E10000"/>
              </a:buClr>
              <a:buSzPct val="75000"/>
              <a:buFont typeface="Montserrat" panose="00000500000000000000" pitchFamily="2" charset="0"/>
              <a:buNone/>
              <a:defRPr sz="2000" kern="1200">
                <a:solidFill>
                  <a:schemeClr val="tx1"/>
                </a:solidFill>
                <a:latin typeface="Montserrat" panose="00000500000000000000" pitchFamily="2" charset="0"/>
                <a:ea typeface="+mn-ea"/>
                <a:cs typeface="+mn-cs"/>
              </a:defRPr>
            </a:lvl3pPr>
            <a:lvl4pPr marL="1371600" indent="0" algn="l" defTabSz="914400" rtl="0" eaLnBrk="1" latinLnBrk="0" hangingPunct="1">
              <a:lnSpc>
                <a:spcPct val="90000"/>
              </a:lnSpc>
              <a:spcBef>
                <a:spcPts val="500"/>
              </a:spcBef>
              <a:buSzPct val="60000"/>
              <a:buFont typeface="Courier New" panose="02070309020205020404" pitchFamily="49" charset="0"/>
              <a:buNone/>
              <a:defRPr sz="2000" kern="1200">
                <a:solidFill>
                  <a:schemeClr val="tx1"/>
                </a:solidFill>
                <a:latin typeface="Montserrat" panose="00000500000000000000" pitchFamily="2" charset="0"/>
                <a:ea typeface="+mn-ea"/>
                <a:cs typeface="+mn-cs"/>
              </a:defRPr>
            </a:lvl4pPr>
            <a:lvl5pPr marL="1828800" indent="0" algn="l" defTabSz="914400" rtl="0" eaLnBrk="1" latinLnBrk="0" hangingPunct="1">
              <a:lnSpc>
                <a:spcPct val="90000"/>
              </a:lnSpc>
              <a:spcBef>
                <a:spcPts val="500"/>
              </a:spcBef>
              <a:buSzPct val="60000"/>
              <a:buFont typeface="Arial" panose="020B0604020202020204" pitchFamily="34" charset="0"/>
              <a:buNone/>
              <a:defRPr sz="2000" kern="1200">
                <a:solidFill>
                  <a:schemeClr val="tx1"/>
                </a:solidFill>
                <a:latin typeface="Montserrat" panose="00000500000000000000"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nSpc>
                <a:spcPct val="120000"/>
              </a:lnSpc>
            </a:pPr>
            <a:r>
              <a:rPr lang="en-CA" sz="2200" b="1">
                <a:latin typeface="+mn-lt"/>
              </a:rPr>
              <a:t>Project Team:</a:t>
            </a:r>
          </a:p>
          <a:p>
            <a:pPr marL="342900" indent="-342900">
              <a:lnSpc>
                <a:spcPct val="120000"/>
              </a:lnSpc>
              <a:buFont typeface="Arial" panose="020B0604020202020204" pitchFamily="34" charset="0"/>
              <a:buChar char="•"/>
            </a:pPr>
            <a:r>
              <a:rPr lang="en-CA" sz="2200">
                <a:latin typeface="+mn-lt"/>
              </a:rPr>
              <a:t>Matt Thomson</a:t>
            </a:r>
          </a:p>
          <a:p>
            <a:pPr marL="342900" indent="-342900">
              <a:lnSpc>
                <a:spcPct val="120000"/>
              </a:lnSpc>
              <a:buFont typeface="Arial" panose="020B0604020202020204" pitchFamily="34" charset="0"/>
              <a:buChar char="•"/>
            </a:pPr>
            <a:r>
              <a:rPr lang="en-CA" sz="2200">
                <a:latin typeface="+mn-lt"/>
              </a:rPr>
              <a:t>Will Volpe</a:t>
            </a:r>
          </a:p>
          <a:p>
            <a:pPr marL="342900" indent="-342900">
              <a:lnSpc>
                <a:spcPct val="120000"/>
              </a:lnSpc>
              <a:buFont typeface="Arial" panose="020B0604020202020204" pitchFamily="34" charset="0"/>
              <a:buChar char="•"/>
            </a:pPr>
            <a:r>
              <a:rPr lang="en-CA" sz="2200">
                <a:latin typeface="+mn-lt"/>
              </a:rPr>
              <a:t>Jodee Ng</a:t>
            </a:r>
          </a:p>
          <a:p>
            <a:pPr marL="342900" indent="-342900">
              <a:lnSpc>
                <a:spcPct val="120000"/>
              </a:lnSpc>
              <a:buFont typeface="Arial" panose="020B0604020202020204" pitchFamily="34" charset="0"/>
              <a:buChar char="•"/>
            </a:pPr>
            <a:r>
              <a:rPr lang="en-CA" sz="2200">
                <a:latin typeface="+mn-lt"/>
              </a:rPr>
              <a:t>Justin Barer</a:t>
            </a:r>
          </a:p>
        </p:txBody>
      </p:sp>
    </p:spTree>
    <p:extLst>
      <p:ext uri="{BB962C8B-B14F-4D97-AF65-F5344CB8AC3E}">
        <p14:creationId xmlns:p14="http://schemas.microsoft.com/office/powerpoint/2010/main" val="304867679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C8A3CEE-3BED-BFBA-4E27-14A8553ADE43}"/>
            </a:ext>
          </a:extLst>
        </p:cNvPr>
        <p:cNvGrpSpPr/>
        <p:nvPr/>
      </p:nvGrpSpPr>
      <p:grpSpPr>
        <a:xfrm>
          <a:off x="0" y="0"/>
          <a:ext cx="0" cy="0"/>
          <a:chOff x="0" y="0"/>
          <a:chExt cx="0" cy="0"/>
        </a:xfrm>
      </p:grpSpPr>
      <p:sp>
        <p:nvSpPr>
          <p:cNvPr id="7" name="Rectangle 6">
            <a:extLst>
              <a:ext uri="{FF2B5EF4-FFF2-40B4-BE49-F238E27FC236}">
                <a16:creationId xmlns:a16="http://schemas.microsoft.com/office/drawing/2014/main" id="{9DC9E74E-83A2-71C9-2CBD-79077608A6C3}"/>
              </a:ext>
            </a:extLst>
          </p:cNvPr>
          <p:cNvSpPr/>
          <p:nvPr/>
        </p:nvSpPr>
        <p:spPr>
          <a:xfrm>
            <a:off x="0" y="630627"/>
            <a:ext cx="5878286" cy="1159232"/>
          </a:xfrm>
          <a:prstGeom prst="rect">
            <a:avLst/>
          </a:prstGeom>
          <a:solidFill>
            <a:srgbClr val="0091B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CA"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8" name="Title 1">
            <a:extLst>
              <a:ext uri="{FF2B5EF4-FFF2-40B4-BE49-F238E27FC236}">
                <a16:creationId xmlns:a16="http://schemas.microsoft.com/office/drawing/2014/main" id="{0A92EEEB-DAF6-E159-AA59-ECFACF7C0857}"/>
              </a:ext>
            </a:extLst>
          </p:cNvPr>
          <p:cNvSpPr txBox="1">
            <a:spLocks/>
          </p:cNvSpPr>
          <p:nvPr/>
        </p:nvSpPr>
        <p:spPr>
          <a:xfrm>
            <a:off x="990700" y="689696"/>
            <a:ext cx="4114700" cy="1035666"/>
          </a:xfrm>
          <a:prstGeom prst="rect">
            <a:avLst/>
          </a:prstGeom>
        </p:spPr>
        <p:txBody>
          <a:bodyPr vert="horz" lIns="91440" tIns="45720" rIns="91440" bIns="45720" rtlCol="0" anchor="ctr">
            <a:normAutofit fontScale="85000" lnSpcReduction="1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ctr" defTabSz="914400" rtl="0" eaLnBrk="1" fontAlgn="auto" latinLnBrk="0" hangingPunct="1">
              <a:lnSpc>
                <a:spcPct val="90000"/>
              </a:lnSpc>
              <a:spcBef>
                <a:spcPct val="0"/>
              </a:spcBef>
              <a:spcAft>
                <a:spcPts val="0"/>
              </a:spcAft>
              <a:buClrTx/>
              <a:buSzTx/>
              <a:buFontTx/>
              <a:buNone/>
              <a:tabLst/>
              <a:defRPr/>
            </a:pPr>
            <a:r>
              <a:rPr kumimoji="0" lang="en-US" sz="3200" b="1" i="0" u="none" strike="noStrike" kern="1200" cap="none" spc="0" normalizeH="0" baseline="0" noProof="0">
                <a:ln>
                  <a:noFill/>
                </a:ln>
                <a:solidFill>
                  <a:prstClr val="white"/>
                </a:solidFill>
                <a:effectLst/>
                <a:uLnTx/>
                <a:uFillTx/>
                <a:latin typeface="Poppins" pitchFamily="2" charset="77"/>
                <a:ea typeface="+mj-ea"/>
                <a:cs typeface="Poppins" pitchFamily="2" charset="77"/>
              </a:rPr>
              <a:t>Project and Presentation Purpose</a:t>
            </a:r>
            <a:endParaRPr kumimoji="0" lang="en-CA" sz="3200" b="1" i="0" u="none" strike="noStrike" kern="1200" cap="none" spc="0" normalizeH="0" baseline="0" noProof="0">
              <a:ln>
                <a:noFill/>
              </a:ln>
              <a:solidFill>
                <a:prstClr val="white"/>
              </a:solidFill>
              <a:effectLst/>
              <a:uLnTx/>
              <a:uFillTx/>
              <a:latin typeface="Poppins" panose="00000500000000000000" pitchFamily="2" charset="0"/>
              <a:ea typeface="+mj-ea"/>
              <a:cs typeface="Poppins" panose="00000500000000000000" pitchFamily="2" charset="0"/>
            </a:endParaRPr>
          </a:p>
        </p:txBody>
      </p:sp>
      <p:pic>
        <p:nvPicPr>
          <p:cNvPr id="10" name="Picture 9">
            <a:extLst>
              <a:ext uri="{FF2B5EF4-FFF2-40B4-BE49-F238E27FC236}">
                <a16:creationId xmlns:a16="http://schemas.microsoft.com/office/drawing/2014/main" id="{6C181F07-E696-D864-AB42-9BC5E78678FD}"/>
              </a:ext>
            </a:extLst>
          </p:cNvPr>
          <p:cNvPicPr/>
          <p:nvPr/>
        </p:nvPicPr>
        <p:blipFill>
          <a:blip r:embed="rId3"/>
          <a:stretch>
            <a:fillRect/>
          </a:stretch>
        </p:blipFill>
        <p:spPr>
          <a:xfrm rot="10800000">
            <a:off x="451059" y="1280907"/>
            <a:ext cx="839381" cy="839381"/>
          </a:xfrm>
          <a:prstGeom prst="rect">
            <a:avLst/>
          </a:prstGeom>
        </p:spPr>
      </p:pic>
      <p:pic>
        <p:nvPicPr>
          <p:cNvPr id="11" name="Picture 10">
            <a:extLst>
              <a:ext uri="{FF2B5EF4-FFF2-40B4-BE49-F238E27FC236}">
                <a16:creationId xmlns:a16="http://schemas.microsoft.com/office/drawing/2014/main" id="{F1B6D3C6-E6C4-688D-7C32-7A594FC2A272}"/>
              </a:ext>
            </a:extLst>
          </p:cNvPr>
          <p:cNvPicPr/>
          <p:nvPr/>
        </p:nvPicPr>
        <p:blipFill>
          <a:blip r:embed="rId3"/>
          <a:stretch>
            <a:fillRect/>
          </a:stretch>
        </p:blipFill>
        <p:spPr>
          <a:xfrm>
            <a:off x="4634908" y="283506"/>
            <a:ext cx="839381" cy="839381"/>
          </a:xfrm>
          <a:prstGeom prst="rect">
            <a:avLst/>
          </a:prstGeom>
        </p:spPr>
      </p:pic>
      <p:sp>
        <p:nvSpPr>
          <p:cNvPr id="2" name="Content Placeholder 2">
            <a:extLst>
              <a:ext uri="{FF2B5EF4-FFF2-40B4-BE49-F238E27FC236}">
                <a16:creationId xmlns:a16="http://schemas.microsoft.com/office/drawing/2014/main" id="{78B04011-4548-17B9-2694-EF546A7C5421}"/>
              </a:ext>
            </a:extLst>
          </p:cNvPr>
          <p:cNvSpPr txBox="1">
            <a:spLocks/>
          </p:cNvSpPr>
          <p:nvPr/>
        </p:nvSpPr>
        <p:spPr>
          <a:xfrm>
            <a:off x="914400" y="2226873"/>
            <a:ext cx="10515600" cy="4000500"/>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endParaRPr lang="en-CA" sz="2400">
              <a:latin typeface="Roboto" panose="02000000000000000000" pitchFamily="2" charset="0"/>
              <a:ea typeface="Roboto" panose="02000000000000000000" pitchFamily="2" charset="0"/>
              <a:cs typeface="Roboto" panose="02000000000000000000" pitchFamily="2" charset="0"/>
            </a:endParaRPr>
          </a:p>
        </p:txBody>
      </p:sp>
      <p:sp>
        <p:nvSpPr>
          <p:cNvPr id="3" name="TextBox 2">
            <a:extLst>
              <a:ext uri="{FF2B5EF4-FFF2-40B4-BE49-F238E27FC236}">
                <a16:creationId xmlns:a16="http://schemas.microsoft.com/office/drawing/2014/main" id="{6B640298-CF37-C352-C20B-23D4B82C69F2}"/>
              </a:ext>
            </a:extLst>
          </p:cNvPr>
          <p:cNvSpPr txBox="1"/>
          <p:nvPr/>
        </p:nvSpPr>
        <p:spPr>
          <a:xfrm>
            <a:off x="318886" y="2316573"/>
            <a:ext cx="11034914" cy="3970318"/>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endParaRPr lang="en-US" sz="2400">
              <a:ea typeface="Roboto"/>
              <a:cs typeface="Roboto"/>
            </a:endParaRPr>
          </a:p>
          <a:p>
            <a:pPr marL="342900" indent="-342900">
              <a:buFont typeface="Arial" panose="020B0604020202020204" pitchFamily="34" charset="0"/>
              <a:buChar char="•"/>
            </a:pPr>
            <a:r>
              <a:rPr lang="en-US" sz="2400" b="1">
                <a:ea typeface="Roboto"/>
                <a:cs typeface="Roboto"/>
              </a:rPr>
              <a:t>Project Purpose</a:t>
            </a:r>
            <a:r>
              <a:rPr lang="en-US" sz="2400">
                <a:ea typeface="Roboto"/>
                <a:cs typeface="Roboto"/>
              </a:rPr>
              <a:t>: Help the City understand the financial capacity and implications of utilizing inclusionary zoning, density bonusing, and tenant relocation protections on a range of development types to ultimately inform the development of a new Zoning Bylaw and Tenant Protection Policies </a:t>
            </a:r>
          </a:p>
          <a:p>
            <a:pPr marL="342900" indent="-342900">
              <a:buFont typeface="Arial" panose="020B0604020202020204" pitchFamily="34" charset="0"/>
              <a:buChar char="•"/>
            </a:pPr>
            <a:endParaRPr lang="en-US" sz="2400">
              <a:ea typeface="Roboto"/>
              <a:cs typeface="Roboto"/>
            </a:endParaRPr>
          </a:p>
          <a:p>
            <a:pPr marL="342900" indent="-342900">
              <a:buFont typeface="Arial" panose="020B0604020202020204" pitchFamily="34" charset="0"/>
              <a:buChar char="•"/>
            </a:pPr>
            <a:r>
              <a:rPr lang="en-US" sz="2400" b="1">
                <a:ea typeface="Roboto"/>
                <a:cs typeface="Roboto"/>
              </a:rPr>
              <a:t>Presentation Purpose</a:t>
            </a:r>
            <a:r>
              <a:rPr lang="en-US" sz="2400">
                <a:ea typeface="Roboto"/>
                <a:cs typeface="Roboto"/>
              </a:rPr>
              <a:t>: To meet with the manufactured home community residents’ stakeholder group in Nanaimo and provide information on how compensation may be calculated from a developer’s perspective</a:t>
            </a:r>
          </a:p>
          <a:p>
            <a:pPr marL="285750" indent="-285750">
              <a:buFont typeface="Calibri"/>
              <a:buChar char="-"/>
            </a:pPr>
            <a:endParaRPr lang="en-US">
              <a:ea typeface="Roboto"/>
              <a:cs typeface="Roboto"/>
            </a:endParaRPr>
          </a:p>
          <a:p>
            <a:endParaRPr lang="en-US">
              <a:ea typeface="Roboto"/>
              <a:cs typeface="Roboto"/>
            </a:endParaRPr>
          </a:p>
        </p:txBody>
      </p:sp>
    </p:spTree>
    <p:extLst>
      <p:ext uri="{BB962C8B-B14F-4D97-AF65-F5344CB8AC3E}">
        <p14:creationId xmlns:p14="http://schemas.microsoft.com/office/powerpoint/2010/main" val="415523332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AD6CFBE-0A65-DD10-56EE-B0B6C922AA6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9ACBE6E-6498-5D16-D1B6-4E67F1ADDA59}"/>
              </a:ext>
            </a:extLst>
          </p:cNvPr>
          <p:cNvSpPr>
            <a:spLocks noGrp="1"/>
          </p:cNvSpPr>
          <p:nvPr>
            <p:ph type="ctrTitle"/>
          </p:nvPr>
        </p:nvSpPr>
        <p:spPr>
          <a:xfrm>
            <a:off x="1600200" y="2324100"/>
            <a:ext cx="9144000" cy="1816100"/>
          </a:xfrm>
        </p:spPr>
        <p:txBody>
          <a:bodyPr>
            <a:normAutofit/>
          </a:bodyPr>
          <a:lstStyle/>
          <a:p>
            <a:r>
              <a:rPr lang="en-CA"/>
              <a:t>Policy considerations</a:t>
            </a:r>
          </a:p>
        </p:txBody>
      </p:sp>
    </p:spTree>
    <p:extLst>
      <p:ext uri="{BB962C8B-B14F-4D97-AF65-F5344CB8AC3E}">
        <p14:creationId xmlns:p14="http://schemas.microsoft.com/office/powerpoint/2010/main" val="347886058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A0AB924-6500-C182-F9FF-5B2FBA9A9703}"/>
            </a:ext>
          </a:extLst>
        </p:cNvPr>
        <p:cNvGrpSpPr/>
        <p:nvPr/>
      </p:nvGrpSpPr>
      <p:grpSpPr>
        <a:xfrm>
          <a:off x="0" y="0"/>
          <a:ext cx="0" cy="0"/>
          <a:chOff x="0" y="0"/>
          <a:chExt cx="0" cy="0"/>
        </a:xfrm>
      </p:grpSpPr>
      <p:sp>
        <p:nvSpPr>
          <p:cNvPr id="7" name="Rectangle 6">
            <a:extLst>
              <a:ext uri="{FF2B5EF4-FFF2-40B4-BE49-F238E27FC236}">
                <a16:creationId xmlns:a16="http://schemas.microsoft.com/office/drawing/2014/main" id="{D650B241-DEC8-F141-9380-A87A658A6187}"/>
              </a:ext>
            </a:extLst>
          </p:cNvPr>
          <p:cNvSpPr/>
          <p:nvPr/>
        </p:nvSpPr>
        <p:spPr>
          <a:xfrm>
            <a:off x="0" y="630627"/>
            <a:ext cx="5878286" cy="1159232"/>
          </a:xfrm>
          <a:prstGeom prst="rect">
            <a:avLst/>
          </a:prstGeom>
          <a:solidFill>
            <a:srgbClr val="0091B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CA"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8" name="Title 1">
            <a:extLst>
              <a:ext uri="{FF2B5EF4-FFF2-40B4-BE49-F238E27FC236}">
                <a16:creationId xmlns:a16="http://schemas.microsoft.com/office/drawing/2014/main" id="{32220983-9719-B49D-9A1A-A6DFD328707B}"/>
              </a:ext>
            </a:extLst>
          </p:cNvPr>
          <p:cNvSpPr txBox="1">
            <a:spLocks/>
          </p:cNvSpPr>
          <p:nvPr/>
        </p:nvSpPr>
        <p:spPr>
          <a:xfrm>
            <a:off x="990700" y="689696"/>
            <a:ext cx="4114700" cy="1035666"/>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ctr" defTabSz="914400" rtl="0" eaLnBrk="1" fontAlgn="auto" latinLnBrk="0" hangingPunct="1">
              <a:lnSpc>
                <a:spcPct val="90000"/>
              </a:lnSpc>
              <a:spcBef>
                <a:spcPct val="0"/>
              </a:spcBef>
              <a:spcAft>
                <a:spcPts val="0"/>
              </a:spcAft>
              <a:buClrTx/>
              <a:buSzTx/>
              <a:buFontTx/>
              <a:buNone/>
              <a:tabLst/>
              <a:defRPr/>
            </a:pPr>
            <a:r>
              <a:rPr lang="en-US" sz="3200" b="1">
                <a:solidFill>
                  <a:prstClr val="white"/>
                </a:solidFill>
                <a:latin typeface="Poppins" pitchFamily="2" charset="77"/>
                <a:cs typeface="Poppins" pitchFamily="2" charset="77"/>
              </a:rPr>
              <a:t>Current Protections</a:t>
            </a:r>
            <a:endParaRPr kumimoji="0" lang="en-CA" sz="3200" b="1" i="0" u="none" strike="noStrike" kern="1200" cap="none" spc="0" normalizeH="0" baseline="0" noProof="0">
              <a:ln>
                <a:noFill/>
              </a:ln>
              <a:solidFill>
                <a:prstClr val="white"/>
              </a:solidFill>
              <a:effectLst/>
              <a:uLnTx/>
              <a:uFillTx/>
              <a:latin typeface="Poppins" panose="00000500000000000000" pitchFamily="2" charset="0"/>
              <a:ea typeface="+mj-ea"/>
              <a:cs typeface="Poppins" panose="00000500000000000000" pitchFamily="2" charset="0"/>
            </a:endParaRPr>
          </a:p>
        </p:txBody>
      </p:sp>
      <p:pic>
        <p:nvPicPr>
          <p:cNvPr id="10" name="Picture 9">
            <a:extLst>
              <a:ext uri="{FF2B5EF4-FFF2-40B4-BE49-F238E27FC236}">
                <a16:creationId xmlns:a16="http://schemas.microsoft.com/office/drawing/2014/main" id="{FF340E0E-4020-FC43-A7FF-920C87D3712E}"/>
              </a:ext>
            </a:extLst>
          </p:cNvPr>
          <p:cNvPicPr/>
          <p:nvPr/>
        </p:nvPicPr>
        <p:blipFill>
          <a:blip r:embed="rId3"/>
          <a:stretch>
            <a:fillRect/>
          </a:stretch>
        </p:blipFill>
        <p:spPr>
          <a:xfrm rot="10800000">
            <a:off x="451059" y="1280907"/>
            <a:ext cx="839381" cy="839381"/>
          </a:xfrm>
          <a:prstGeom prst="rect">
            <a:avLst/>
          </a:prstGeom>
        </p:spPr>
      </p:pic>
      <p:pic>
        <p:nvPicPr>
          <p:cNvPr id="11" name="Picture 10">
            <a:extLst>
              <a:ext uri="{FF2B5EF4-FFF2-40B4-BE49-F238E27FC236}">
                <a16:creationId xmlns:a16="http://schemas.microsoft.com/office/drawing/2014/main" id="{E2F08546-C835-8895-36AD-2B2022EB43EA}"/>
              </a:ext>
            </a:extLst>
          </p:cNvPr>
          <p:cNvPicPr/>
          <p:nvPr/>
        </p:nvPicPr>
        <p:blipFill>
          <a:blip r:embed="rId3"/>
          <a:stretch>
            <a:fillRect/>
          </a:stretch>
        </p:blipFill>
        <p:spPr>
          <a:xfrm>
            <a:off x="4634908" y="283506"/>
            <a:ext cx="839381" cy="839381"/>
          </a:xfrm>
          <a:prstGeom prst="rect">
            <a:avLst/>
          </a:prstGeom>
        </p:spPr>
      </p:pic>
      <p:sp>
        <p:nvSpPr>
          <p:cNvPr id="2" name="Content Placeholder 2">
            <a:extLst>
              <a:ext uri="{FF2B5EF4-FFF2-40B4-BE49-F238E27FC236}">
                <a16:creationId xmlns:a16="http://schemas.microsoft.com/office/drawing/2014/main" id="{0EEC748A-B26A-CA7D-4566-85B018FBB22D}"/>
              </a:ext>
            </a:extLst>
          </p:cNvPr>
          <p:cNvSpPr txBox="1">
            <a:spLocks/>
          </p:cNvSpPr>
          <p:nvPr/>
        </p:nvSpPr>
        <p:spPr>
          <a:xfrm>
            <a:off x="914400" y="2226873"/>
            <a:ext cx="10515600" cy="4000500"/>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endParaRPr lang="en-CA" sz="2400">
              <a:latin typeface="Roboto" panose="02000000000000000000" pitchFamily="2" charset="0"/>
              <a:ea typeface="Roboto" panose="02000000000000000000" pitchFamily="2" charset="0"/>
              <a:cs typeface="Roboto" panose="02000000000000000000" pitchFamily="2" charset="0"/>
            </a:endParaRPr>
          </a:p>
        </p:txBody>
      </p:sp>
      <p:sp>
        <p:nvSpPr>
          <p:cNvPr id="3" name="TextBox 2">
            <a:extLst>
              <a:ext uri="{FF2B5EF4-FFF2-40B4-BE49-F238E27FC236}">
                <a16:creationId xmlns:a16="http://schemas.microsoft.com/office/drawing/2014/main" id="{A9B560CA-274C-5988-D7BB-169849BCAD17}"/>
              </a:ext>
            </a:extLst>
          </p:cNvPr>
          <p:cNvSpPr txBox="1"/>
          <p:nvPr/>
        </p:nvSpPr>
        <p:spPr>
          <a:xfrm>
            <a:off x="318886" y="2316573"/>
            <a:ext cx="11034914" cy="4154984"/>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a:ea typeface="Roboto"/>
                <a:cs typeface="Roboto"/>
              </a:rPr>
              <a:t>Under the current Manufactured Home Park Tenancy Act, when a developer ends a manufactured home site tenancy to redevelop the site, they must </a:t>
            </a:r>
            <a:r>
              <a:rPr lang="en-US" b="1">
                <a:ea typeface="Roboto"/>
                <a:cs typeface="Roboto"/>
              </a:rPr>
              <a:t>at minimum </a:t>
            </a:r>
            <a:r>
              <a:rPr lang="en-US">
                <a:ea typeface="Roboto"/>
                <a:cs typeface="Roboto"/>
              </a:rPr>
              <a:t>provide the following:</a:t>
            </a:r>
          </a:p>
          <a:p>
            <a:pPr marL="742950" lvl="1" indent="-285750">
              <a:spcBef>
                <a:spcPts val="600"/>
              </a:spcBef>
              <a:spcAft>
                <a:spcPts val="600"/>
              </a:spcAft>
              <a:buFont typeface="Arial" panose="020B0604020202020204" pitchFamily="34" charset="0"/>
              <a:buChar char="•"/>
            </a:pPr>
            <a:r>
              <a:rPr lang="en-US">
                <a:ea typeface="Roboto"/>
                <a:cs typeface="Roboto"/>
              </a:rPr>
              <a:t>A minimum of 12 months’ written notice after they have obtained all necessary permits and approvals </a:t>
            </a:r>
          </a:p>
          <a:p>
            <a:pPr marL="742950" lvl="1" indent="-285750">
              <a:spcBef>
                <a:spcPts val="600"/>
              </a:spcBef>
              <a:spcAft>
                <a:spcPts val="600"/>
              </a:spcAft>
              <a:buFont typeface="Arial" panose="020B0604020202020204" pitchFamily="34" charset="0"/>
              <a:buChar char="•"/>
            </a:pPr>
            <a:r>
              <a:rPr lang="en-US">
                <a:ea typeface="Roboto"/>
                <a:cs typeface="Roboto"/>
              </a:rPr>
              <a:t>Compensation of at least $20,000 </a:t>
            </a:r>
          </a:p>
          <a:p>
            <a:pPr marL="1200150" lvl="2" indent="-285750">
              <a:spcBef>
                <a:spcPts val="600"/>
              </a:spcBef>
              <a:spcAft>
                <a:spcPts val="600"/>
              </a:spcAft>
              <a:buFont typeface="Arial" panose="020B0604020202020204" pitchFamily="34" charset="0"/>
              <a:buChar char="•"/>
            </a:pPr>
            <a:r>
              <a:rPr lang="en-US">
                <a:ea typeface="Roboto"/>
                <a:cs typeface="Roboto"/>
              </a:rPr>
              <a:t>If the home can't be moved and its assessed value is over $20,000, the tenant is owed the value minus $20,000</a:t>
            </a:r>
          </a:p>
          <a:p>
            <a:pPr marL="1200150" lvl="2" indent="-285750">
              <a:buFont typeface="Arial" panose="020B0604020202020204" pitchFamily="34" charset="0"/>
              <a:buChar char="•"/>
            </a:pPr>
            <a:endParaRPr lang="en-US">
              <a:ea typeface="Roboto"/>
              <a:cs typeface="Roboto"/>
            </a:endParaRPr>
          </a:p>
          <a:p>
            <a:pPr marL="0" lvl="2"/>
            <a:r>
              <a:rPr lang="en-US">
                <a:ea typeface="Roboto"/>
                <a:cs typeface="Roboto"/>
              </a:rPr>
              <a:t>Manufactured home park residents have the right to dispute the notice by applying for dispute resolution within 15 days of receiving a 12-month notice.</a:t>
            </a:r>
          </a:p>
          <a:p>
            <a:pPr marL="0" lvl="2"/>
            <a:endParaRPr lang="en-US">
              <a:ea typeface="Roboto"/>
              <a:cs typeface="Roboto"/>
            </a:endParaRPr>
          </a:p>
          <a:p>
            <a:pPr marL="0" lvl="2"/>
            <a:r>
              <a:rPr lang="en-US" b="1">
                <a:ea typeface="Roboto"/>
                <a:cs typeface="Roboto"/>
              </a:rPr>
              <a:t>We recognize that these protections are not automatically provided. There may be several challenges that make them difficult to access.</a:t>
            </a:r>
          </a:p>
        </p:txBody>
      </p:sp>
    </p:spTree>
    <p:extLst>
      <p:ext uri="{BB962C8B-B14F-4D97-AF65-F5344CB8AC3E}">
        <p14:creationId xmlns:p14="http://schemas.microsoft.com/office/powerpoint/2010/main" val="232406643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539702E-0AC0-474D-6734-C1AFB4242ECF}"/>
            </a:ext>
          </a:extLst>
        </p:cNvPr>
        <p:cNvGrpSpPr/>
        <p:nvPr/>
      </p:nvGrpSpPr>
      <p:grpSpPr>
        <a:xfrm>
          <a:off x="0" y="0"/>
          <a:ext cx="0" cy="0"/>
          <a:chOff x="0" y="0"/>
          <a:chExt cx="0" cy="0"/>
        </a:xfrm>
      </p:grpSpPr>
      <p:sp>
        <p:nvSpPr>
          <p:cNvPr id="7" name="Rectangle 6">
            <a:extLst>
              <a:ext uri="{FF2B5EF4-FFF2-40B4-BE49-F238E27FC236}">
                <a16:creationId xmlns:a16="http://schemas.microsoft.com/office/drawing/2014/main" id="{D8B6DD02-CF53-7EC6-C4CE-2893D85B07C1}"/>
              </a:ext>
            </a:extLst>
          </p:cNvPr>
          <p:cNvSpPr/>
          <p:nvPr/>
        </p:nvSpPr>
        <p:spPr>
          <a:xfrm>
            <a:off x="0" y="630627"/>
            <a:ext cx="5878286" cy="1159232"/>
          </a:xfrm>
          <a:prstGeom prst="rect">
            <a:avLst/>
          </a:prstGeom>
          <a:solidFill>
            <a:srgbClr val="0091B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CA"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8" name="Title 1">
            <a:extLst>
              <a:ext uri="{FF2B5EF4-FFF2-40B4-BE49-F238E27FC236}">
                <a16:creationId xmlns:a16="http://schemas.microsoft.com/office/drawing/2014/main" id="{33BBD816-1CEF-E2F0-18EF-8A9C88AB3CCE}"/>
              </a:ext>
            </a:extLst>
          </p:cNvPr>
          <p:cNvSpPr txBox="1">
            <a:spLocks/>
          </p:cNvSpPr>
          <p:nvPr/>
        </p:nvSpPr>
        <p:spPr>
          <a:xfrm>
            <a:off x="990700" y="689696"/>
            <a:ext cx="4114700" cy="1035666"/>
          </a:xfrm>
          <a:prstGeom prst="rect">
            <a:avLst/>
          </a:prstGeom>
        </p:spPr>
        <p:txBody>
          <a:bodyPr vert="horz" lIns="91440" tIns="45720" rIns="91440" bIns="45720" rtlCol="0" anchor="ctr">
            <a:normAutofit fontScale="85000" lnSpcReduction="1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ctr" defTabSz="914400" rtl="0" eaLnBrk="1" fontAlgn="auto" latinLnBrk="0" hangingPunct="1">
              <a:lnSpc>
                <a:spcPct val="90000"/>
              </a:lnSpc>
              <a:spcBef>
                <a:spcPct val="0"/>
              </a:spcBef>
              <a:spcAft>
                <a:spcPts val="0"/>
              </a:spcAft>
              <a:buClrTx/>
              <a:buSzTx/>
              <a:buFontTx/>
              <a:buNone/>
              <a:tabLst/>
              <a:defRPr/>
            </a:pPr>
            <a:r>
              <a:rPr lang="en-US" sz="3200" b="1">
                <a:solidFill>
                  <a:prstClr val="white"/>
                </a:solidFill>
                <a:latin typeface="Poppins" pitchFamily="2" charset="77"/>
                <a:cs typeface="Poppins" pitchFamily="2" charset="77"/>
              </a:rPr>
              <a:t>Going Beyond These Requirements</a:t>
            </a:r>
            <a:endParaRPr kumimoji="0" lang="en-CA" sz="3200" b="1" i="0" u="none" strike="noStrike" kern="1200" cap="none" spc="0" normalizeH="0" baseline="0" noProof="0">
              <a:ln>
                <a:noFill/>
              </a:ln>
              <a:solidFill>
                <a:prstClr val="white"/>
              </a:solidFill>
              <a:effectLst/>
              <a:uLnTx/>
              <a:uFillTx/>
              <a:latin typeface="Poppins" panose="00000500000000000000" pitchFamily="2" charset="0"/>
              <a:ea typeface="+mj-ea"/>
              <a:cs typeface="Poppins" panose="00000500000000000000" pitchFamily="2" charset="0"/>
            </a:endParaRPr>
          </a:p>
        </p:txBody>
      </p:sp>
      <p:pic>
        <p:nvPicPr>
          <p:cNvPr id="10" name="Picture 9">
            <a:extLst>
              <a:ext uri="{FF2B5EF4-FFF2-40B4-BE49-F238E27FC236}">
                <a16:creationId xmlns:a16="http://schemas.microsoft.com/office/drawing/2014/main" id="{D02B944B-7825-F3F3-A460-CBF5C0B46F7E}"/>
              </a:ext>
            </a:extLst>
          </p:cNvPr>
          <p:cNvPicPr/>
          <p:nvPr/>
        </p:nvPicPr>
        <p:blipFill>
          <a:blip r:embed="rId3"/>
          <a:stretch>
            <a:fillRect/>
          </a:stretch>
        </p:blipFill>
        <p:spPr>
          <a:xfrm rot="10800000">
            <a:off x="451059" y="1280907"/>
            <a:ext cx="839381" cy="839381"/>
          </a:xfrm>
          <a:prstGeom prst="rect">
            <a:avLst/>
          </a:prstGeom>
        </p:spPr>
      </p:pic>
      <p:pic>
        <p:nvPicPr>
          <p:cNvPr id="11" name="Picture 10">
            <a:extLst>
              <a:ext uri="{FF2B5EF4-FFF2-40B4-BE49-F238E27FC236}">
                <a16:creationId xmlns:a16="http://schemas.microsoft.com/office/drawing/2014/main" id="{7840CADE-CE34-D0BB-F861-1F5D1827DEDB}"/>
              </a:ext>
            </a:extLst>
          </p:cNvPr>
          <p:cNvPicPr/>
          <p:nvPr/>
        </p:nvPicPr>
        <p:blipFill>
          <a:blip r:embed="rId3"/>
          <a:stretch>
            <a:fillRect/>
          </a:stretch>
        </p:blipFill>
        <p:spPr>
          <a:xfrm>
            <a:off x="4634908" y="283506"/>
            <a:ext cx="839381" cy="839381"/>
          </a:xfrm>
          <a:prstGeom prst="rect">
            <a:avLst/>
          </a:prstGeom>
        </p:spPr>
      </p:pic>
      <p:sp>
        <p:nvSpPr>
          <p:cNvPr id="2" name="Content Placeholder 2">
            <a:extLst>
              <a:ext uri="{FF2B5EF4-FFF2-40B4-BE49-F238E27FC236}">
                <a16:creationId xmlns:a16="http://schemas.microsoft.com/office/drawing/2014/main" id="{C4E9A4BE-9F24-A79A-9DCA-20430A79CD37}"/>
              </a:ext>
            </a:extLst>
          </p:cNvPr>
          <p:cNvSpPr txBox="1">
            <a:spLocks/>
          </p:cNvSpPr>
          <p:nvPr/>
        </p:nvSpPr>
        <p:spPr>
          <a:xfrm>
            <a:off x="914400" y="2226873"/>
            <a:ext cx="10515600" cy="4000500"/>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endParaRPr lang="en-CA" sz="2400">
              <a:latin typeface="Roboto" panose="02000000000000000000" pitchFamily="2" charset="0"/>
              <a:ea typeface="Roboto" panose="02000000000000000000" pitchFamily="2" charset="0"/>
              <a:cs typeface="Roboto" panose="02000000000000000000" pitchFamily="2" charset="0"/>
            </a:endParaRPr>
          </a:p>
        </p:txBody>
      </p:sp>
      <p:sp>
        <p:nvSpPr>
          <p:cNvPr id="3" name="TextBox 2">
            <a:extLst>
              <a:ext uri="{FF2B5EF4-FFF2-40B4-BE49-F238E27FC236}">
                <a16:creationId xmlns:a16="http://schemas.microsoft.com/office/drawing/2014/main" id="{F60A19AD-4A24-CC9E-6D34-59B6F0E85887}"/>
              </a:ext>
            </a:extLst>
          </p:cNvPr>
          <p:cNvSpPr txBox="1"/>
          <p:nvPr/>
        </p:nvSpPr>
        <p:spPr>
          <a:xfrm>
            <a:off x="318886" y="2316573"/>
            <a:ext cx="11034914" cy="3554819"/>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2000">
                <a:ea typeface="Roboto"/>
                <a:cs typeface="Roboto"/>
              </a:rPr>
              <a:t>Other communities in BC have Manufactured Home Park Redevelopment Policy, that include additional protections beyond the minimum requirements of the Province. They include:</a:t>
            </a:r>
          </a:p>
          <a:p>
            <a:pPr marL="742950" lvl="1" indent="-285750">
              <a:spcBef>
                <a:spcPts val="600"/>
              </a:spcBef>
              <a:spcAft>
                <a:spcPts val="600"/>
              </a:spcAft>
              <a:buFont typeface="Arial" panose="020B0604020202020204" pitchFamily="34" charset="0"/>
              <a:buChar char="•"/>
            </a:pPr>
            <a:r>
              <a:rPr lang="en-US">
                <a:ea typeface="Roboto"/>
                <a:cs typeface="Roboto"/>
              </a:rPr>
              <a:t>City of Surrey</a:t>
            </a:r>
          </a:p>
          <a:p>
            <a:pPr marL="742950" lvl="1" indent="-285750">
              <a:spcBef>
                <a:spcPts val="600"/>
              </a:spcBef>
              <a:spcAft>
                <a:spcPts val="600"/>
              </a:spcAft>
              <a:buFont typeface="Arial" panose="020B0604020202020204" pitchFamily="34" charset="0"/>
              <a:buChar char="•"/>
            </a:pPr>
            <a:r>
              <a:rPr lang="en-US">
                <a:ea typeface="Roboto"/>
                <a:cs typeface="Roboto"/>
              </a:rPr>
              <a:t>City of Coquitlam</a:t>
            </a:r>
          </a:p>
          <a:p>
            <a:pPr marL="742950" lvl="1" indent="-285750">
              <a:spcBef>
                <a:spcPts val="600"/>
              </a:spcBef>
              <a:spcAft>
                <a:spcPts val="600"/>
              </a:spcAft>
              <a:buFont typeface="Arial" panose="020B0604020202020204" pitchFamily="34" charset="0"/>
              <a:buChar char="•"/>
            </a:pPr>
            <a:r>
              <a:rPr lang="en-US">
                <a:ea typeface="Roboto"/>
                <a:cs typeface="Roboto"/>
              </a:rPr>
              <a:t>City of Kelowna</a:t>
            </a:r>
          </a:p>
          <a:p>
            <a:pPr marL="742950" lvl="1" indent="-285750">
              <a:spcBef>
                <a:spcPts val="600"/>
              </a:spcBef>
              <a:spcAft>
                <a:spcPts val="600"/>
              </a:spcAft>
              <a:buFont typeface="Arial" panose="020B0604020202020204" pitchFamily="34" charset="0"/>
              <a:buChar char="•"/>
            </a:pPr>
            <a:r>
              <a:rPr lang="en-US">
                <a:ea typeface="Roboto"/>
                <a:cs typeface="Roboto"/>
              </a:rPr>
              <a:t>City of Revelstoke</a:t>
            </a:r>
          </a:p>
          <a:p>
            <a:pPr marL="742950" lvl="1" indent="-285750">
              <a:spcBef>
                <a:spcPts val="600"/>
              </a:spcBef>
              <a:spcAft>
                <a:spcPts val="600"/>
              </a:spcAft>
              <a:buFont typeface="Arial" panose="020B0604020202020204" pitchFamily="34" charset="0"/>
              <a:buChar char="•"/>
            </a:pPr>
            <a:r>
              <a:rPr lang="en-US">
                <a:ea typeface="Roboto"/>
                <a:cs typeface="Roboto"/>
              </a:rPr>
              <a:t>City of Mission</a:t>
            </a:r>
          </a:p>
          <a:p>
            <a:pPr marL="0" lvl="1">
              <a:spcBef>
                <a:spcPts val="600"/>
              </a:spcBef>
              <a:spcAft>
                <a:spcPts val="600"/>
              </a:spcAft>
            </a:pPr>
            <a:r>
              <a:rPr lang="en-US" sz="2000">
                <a:ea typeface="Roboto"/>
                <a:cs typeface="Roboto"/>
              </a:rPr>
              <a:t>As part of our work, we are considering what other communities are requiring from developers, such as a right of first refusal, relocation assistance, and other forms of notification, etc.</a:t>
            </a:r>
          </a:p>
        </p:txBody>
      </p:sp>
    </p:spTree>
    <p:extLst>
      <p:ext uri="{BB962C8B-B14F-4D97-AF65-F5344CB8AC3E}">
        <p14:creationId xmlns:p14="http://schemas.microsoft.com/office/powerpoint/2010/main" val="245303691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53DC199-2C3E-8735-594B-C201754AB524}"/>
            </a:ext>
          </a:extLst>
        </p:cNvPr>
        <p:cNvGrpSpPr/>
        <p:nvPr/>
      </p:nvGrpSpPr>
      <p:grpSpPr>
        <a:xfrm>
          <a:off x="0" y="0"/>
          <a:ext cx="0" cy="0"/>
          <a:chOff x="0" y="0"/>
          <a:chExt cx="0" cy="0"/>
        </a:xfrm>
      </p:grpSpPr>
      <p:sp>
        <p:nvSpPr>
          <p:cNvPr id="7" name="Rectangle 6">
            <a:extLst>
              <a:ext uri="{FF2B5EF4-FFF2-40B4-BE49-F238E27FC236}">
                <a16:creationId xmlns:a16="http://schemas.microsoft.com/office/drawing/2014/main" id="{BB67D7B7-2426-005F-9351-C5200028C2A1}"/>
              </a:ext>
            </a:extLst>
          </p:cNvPr>
          <p:cNvSpPr/>
          <p:nvPr/>
        </p:nvSpPr>
        <p:spPr>
          <a:xfrm>
            <a:off x="0" y="630627"/>
            <a:ext cx="5878286" cy="1159232"/>
          </a:xfrm>
          <a:prstGeom prst="rect">
            <a:avLst/>
          </a:prstGeom>
          <a:solidFill>
            <a:srgbClr val="0091B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CA"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8" name="Title 1">
            <a:extLst>
              <a:ext uri="{FF2B5EF4-FFF2-40B4-BE49-F238E27FC236}">
                <a16:creationId xmlns:a16="http://schemas.microsoft.com/office/drawing/2014/main" id="{FC9EEE35-1B11-3D20-4F9E-7F04569A33AE}"/>
              </a:ext>
            </a:extLst>
          </p:cNvPr>
          <p:cNvSpPr txBox="1">
            <a:spLocks/>
          </p:cNvSpPr>
          <p:nvPr/>
        </p:nvSpPr>
        <p:spPr>
          <a:xfrm>
            <a:off x="990700" y="689696"/>
            <a:ext cx="4114700" cy="1035666"/>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ctr" defTabSz="914400" rtl="0" eaLnBrk="1" fontAlgn="auto" latinLnBrk="0" hangingPunct="1">
              <a:lnSpc>
                <a:spcPct val="90000"/>
              </a:lnSpc>
              <a:spcBef>
                <a:spcPct val="0"/>
              </a:spcBef>
              <a:spcAft>
                <a:spcPts val="0"/>
              </a:spcAft>
              <a:buClrTx/>
              <a:buSzTx/>
              <a:buFontTx/>
              <a:buNone/>
              <a:tabLst/>
              <a:defRPr/>
            </a:pPr>
            <a:r>
              <a:rPr lang="en-US" sz="3200" b="1">
                <a:solidFill>
                  <a:prstClr val="white"/>
                </a:solidFill>
                <a:latin typeface="Poppins" pitchFamily="2" charset="77"/>
                <a:cs typeface="Poppins" pitchFamily="2" charset="77"/>
              </a:rPr>
              <a:t>What We’ve Heard</a:t>
            </a:r>
            <a:endParaRPr kumimoji="0" lang="en-CA" sz="3200" b="1" i="0" u="none" strike="noStrike" kern="1200" cap="none" spc="0" normalizeH="0" baseline="0" noProof="0">
              <a:ln>
                <a:noFill/>
              </a:ln>
              <a:solidFill>
                <a:prstClr val="white"/>
              </a:solidFill>
              <a:effectLst/>
              <a:uLnTx/>
              <a:uFillTx/>
              <a:latin typeface="Poppins" panose="00000500000000000000" pitchFamily="2" charset="0"/>
              <a:ea typeface="+mj-ea"/>
              <a:cs typeface="Poppins" panose="00000500000000000000" pitchFamily="2" charset="0"/>
            </a:endParaRPr>
          </a:p>
        </p:txBody>
      </p:sp>
      <p:pic>
        <p:nvPicPr>
          <p:cNvPr id="10" name="Picture 9">
            <a:extLst>
              <a:ext uri="{FF2B5EF4-FFF2-40B4-BE49-F238E27FC236}">
                <a16:creationId xmlns:a16="http://schemas.microsoft.com/office/drawing/2014/main" id="{444F246B-16CF-1C36-18FA-3C41E847145F}"/>
              </a:ext>
            </a:extLst>
          </p:cNvPr>
          <p:cNvPicPr/>
          <p:nvPr/>
        </p:nvPicPr>
        <p:blipFill>
          <a:blip r:embed="rId3"/>
          <a:stretch>
            <a:fillRect/>
          </a:stretch>
        </p:blipFill>
        <p:spPr>
          <a:xfrm rot="10800000">
            <a:off x="451059" y="1280907"/>
            <a:ext cx="839381" cy="839381"/>
          </a:xfrm>
          <a:prstGeom prst="rect">
            <a:avLst/>
          </a:prstGeom>
        </p:spPr>
      </p:pic>
      <p:pic>
        <p:nvPicPr>
          <p:cNvPr id="11" name="Picture 10">
            <a:extLst>
              <a:ext uri="{FF2B5EF4-FFF2-40B4-BE49-F238E27FC236}">
                <a16:creationId xmlns:a16="http://schemas.microsoft.com/office/drawing/2014/main" id="{C9F3ECC6-E2DE-F983-1F49-0DE6292BCDAB}"/>
              </a:ext>
            </a:extLst>
          </p:cNvPr>
          <p:cNvPicPr/>
          <p:nvPr/>
        </p:nvPicPr>
        <p:blipFill>
          <a:blip r:embed="rId3"/>
          <a:stretch>
            <a:fillRect/>
          </a:stretch>
        </p:blipFill>
        <p:spPr>
          <a:xfrm>
            <a:off x="4634908" y="283506"/>
            <a:ext cx="839381" cy="839381"/>
          </a:xfrm>
          <a:prstGeom prst="rect">
            <a:avLst/>
          </a:prstGeom>
        </p:spPr>
      </p:pic>
      <p:sp>
        <p:nvSpPr>
          <p:cNvPr id="2" name="Content Placeholder 2">
            <a:extLst>
              <a:ext uri="{FF2B5EF4-FFF2-40B4-BE49-F238E27FC236}">
                <a16:creationId xmlns:a16="http://schemas.microsoft.com/office/drawing/2014/main" id="{F7084424-2537-A297-B2F2-7B40A0965E97}"/>
              </a:ext>
            </a:extLst>
          </p:cNvPr>
          <p:cNvSpPr txBox="1">
            <a:spLocks/>
          </p:cNvSpPr>
          <p:nvPr/>
        </p:nvSpPr>
        <p:spPr>
          <a:xfrm>
            <a:off x="914400" y="2226873"/>
            <a:ext cx="10515600" cy="4000500"/>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endParaRPr lang="en-CA" sz="2400">
              <a:latin typeface="Roboto" panose="02000000000000000000" pitchFamily="2" charset="0"/>
              <a:ea typeface="Roboto" panose="02000000000000000000" pitchFamily="2" charset="0"/>
              <a:cs typeface="Roboto" panose="02000000000000000000" pitchFamily="2" charset="0"/>
            </a:endParaRPr>
          </a:p>
        </p:txBody>
      </p:sp>
      <p:sp>
        <p:nvSpPr>
          <p:cNvPr id="3" name="TextBox 2">
            <a:extLst>
              <a:ext uri="{FF2B5EF4-FFF2-40B4-BE49-F238E27FC236}">
                <a16:creationId xmlns:a16="http://schemas.microsoft.com/office/drawing/2014/main" id="{02D16AF1-DC49-F99F-72BE-C0019C769283}"/>
              </a:ext>
            </a:extLst>
          </p:cNvPr>
          <p:cNvSpPr txBox="1"/>
          <p:nvPr/>
        </p:nvSpPr>
        <p:spPr>
          <a:xfrm>
            <a:off x="914400" y="2375642"/>
            <a:ext cx="10147778" cy="378565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457200" indent="-457200">
              <a:buAutoNum type="arabicPeriod"/>
            </a:pPr>
            <a:r>
              <a:rPr lang="en-US" sz="2000" dirty="0">
                <a:ea typeface="Roboto"/>
                <a:cs typeface="Roboto"/>
              </a:rPr>
              <a:t>Some members of this committee are looking for protections beyond what is required by the Province, including:</a:t>
            </a:r>
          </a:p>
          <a:p>
            <a:pPr marL="914400" lvl="1" indent="-457200">
              <a:buFont typeface="Arial" panose="020B0604020202020204" pitchFamily="34" charset="0"/>
              <a:buChar char="•"/>
            </a:pPr>
            <a:r>
              <a:rPr lang="en-US" sz="2000" dirty="0">
                <a:ea typeface="Roboto"/>
                <a:cs typeface="Roboto"/>
              </a:rPr>
              <a:t>Market value of the manufactured home</a:t>
            </a:r>
          </a:p>
          <a:p>
            <a:pPr marL="914400" lvl="1" indent="-457200">
              <a:buFont typeface="Arial" panose="020B0604020202020204" pitchFamily="34" charset="0"/>
              <a:buChar char="•"/>
            </a:pPr>
            <a:r>
              <a:rPr lang="en-US" sz="2000" dirty="0">
                <a:ea typeface="Roboto"/>
                <a:cs typeface="Roboto"/>
              </a:rPr>
              <a:t>Moving costs</a:t>
            </a:r>
          </a:p>
          <a:p>
            <a:pPr marL="914400" lvl="1" indent="-457200">
              <a:buFont typeface="Arial" panose="020B0604020202020204" pitchFamily="34" charset="0"/>
              <a:buChar char="•"/>
            </a:pPr>
            <a:r>
              <a:rPr lang="en-US" sz="2000" dirty="0">
                <a:ea typeface="Roboto"/>
                <a:cs typeface="Roboto"/>
              </a:rPr>
              <a:t>Relocation assistance</a:t>
            </a:r>
          </a:p>
          <a:p>
            <a:pPr marL="914400" lvl="1" indent="-457200">
              <a:buFont typeface="Arial" panose="020B0604020202020204" pitchFamily="34" charset="0"/>
              <a:buChar char="•"/>
            </a:pPr>
            <a:endParaRPr lang="en-US" sz="2000" dirty="0">
              <a:ea typeface="Roboto"/>
              <a:cs typeface="Roboto"/>
            </a:endParaRPr>
          </a:p>
          <a:p>
            <a:pPr marL="457200" indent="-457200">
              <a:buAutoNum type="arabicPeriod"/>
            </a:pPr>
            <a:r>
              <a:rPr lang="en-US" sz="2000" dirty="0">
                <a:ea typeface="Roboto"/>
                <a:cs typeface="Roboto"/>
              </a:rPr>
              <a:t>The committee has said they want more clarity about what protections will be available if a manufactured home community is redeveloped.</a:t>
            </a:r>
          </a:p>
          <a:p>
            <a:pPr marL="457200" indent="-457200">
              <a:buAutoNum type="arabicPeriod"/>
            </a:pPr>
            <a:endParaRPr lang="en-US" sz="2000" dirty="0">
              <a:ea typeface="Roboto"/>
              <a:cs typeface="Roboto"/>
            </a:endParaRPr>
          </a:p>
          <a:p>
            <a:pPr marL="457200" indent="-457200">
              <a:buAutoNum type="arabicPeriod"/>
            </a:pPr>
            <a:r>
              <a:rPr lang="en-US" sz="2000" dirty="0">
                <a:ea typeface="Roboto"/>
                <a:cs typeface="Roboto"/>
              </a:rPr>
              <a:t>Some have also shared that having the option to choose the protections that best fit their needs would be helpful, such as receiving compensation instead of moving support.</a:t>
            </a:r>
            <a:endParaRPr lang="en-US" sz="2000" dirty="0">
              <a:highlight>
                <a:srgbClr val="FFFF00"/>
              </a:highlight>
              <a:ea typeface="Roboto"/>
              <a:cs typeface="Roboto"/>
            </a:endParaRPr>
          </a:p>
        </p:txBody>
      </p:sp>
    </p:spTree>
    <p:extLst>
      <p:ext uri="{BB962C8B-B14F-4D97-AF65-F5344CB8AC3E}">
        <p14:creationId xmlns:p14="http://schemas.microsoft.com/office/powerpoint/2010/main" val="320264642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0874BF42-7A75-D664-E81A-5A9B84107247}"/>
            </a:ext>
          </a:extLst>
        </p:cNvPr>
        <p:cNvGrpSpPr/>
        <p:nvPr/>
      </p:nvGrpSpPr>
      <p:grpSpPr>
        <a:xfrm>
          <a:off x="0" y="0"/>
          <a:ext cx="0" cy="0"/>
          <a:chOff x="0" y="0"/>
          <a:chExt cx="0" cy="0"/>
        </a:xfrm>
      </p:grpSpPr>
      <p:sp>
        <p:nvSpPr>
          <p:cNvPr id="7" name="Rectangle 6">
            <a:extLst>
              <a:ext uri="{FF2B5EF4-FFF2-40B4-BE49-F238E27FC236}">
                <a16:creationId xmlns:a16="http://schemas.microsoft.com/office/drawing/2014/main" id="{7EA1AA50-C729-3145-9CA2-0C7605B087D1}"/>
              </a:ext>
            </a:extLst>
          </p:cNvPr>
          <p:cNvSpPr/>
          <p:nvPr/>
        </p:nvSpPr>
        <p:spPr>
          <a:xfrm>
            <a:off x="0" y="630627"/>
            <a:ext cx="5878286" cy="1159232"/>
          </a:xfrm>
          <a:prstGeom prst="rect">
            <a:avLst/>
          </a:prstGeom>
          <a:solidFill>
            <a:srgbClr val="0091B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CA"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8" name="Title 1">
            <a:extLst>
              <a:ext uri="{FF2B5EF4-FFF2-40B4-BE49-F238E27FC236}">
                <a16:creationId xmlns:a16="http://schemas.microsoft.com/office/drawing/2014/main" id="{4BC16093-2EF4-9A55-1F4D-BBC8603551E6}"/>
              </a:ext>
            </a:extLst>
          </p:cNvPr>
          <p:cNvSpPr txBox="1">
            <a:spLocks/>
          </p:cNvSpPr>
          <p:nvPr/>
        </p:nvSpPr>
        <p:spPr>
          <a:xfrm>
            <a:off x="685800" y="689696"/>
            <a:ext cx="4572000" cy="1035666"/>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ctr" defTabSz="914400" rtl="0" eaLnBrk="1" fontAlgn="auto" latinLnBrk="0" hangingPunct="1">
              <a:lnSpc>
                <a:spcPct val="90000"/>
              </a:lnSpc>
              <a:spcBef>
                <a:spcPct val="0"/>
              </a:spcBef>
              <a:spcAft>
                <a:spcPts val="0"/>
              </a:spcAft>
              <a:buClrTx/>
              <a:buSzTx/>
              <a:buFontTx/>
              <a:buNone/>
              <a:tabLst/>
              <a:defRPr/>
            </a:pPr>
            <a:r>
              <a:rPr lang="en-US" sz="3200" b="1">
                <a:solidFill>
                  <a:prstClr val="white"/>
                </a:solidFill>
                <a:latin typeface="Poppins" pitchFamily="2" charset="77"/>
                <a:cs typeface="Poppins" pitchFamily="2" charset="77"/>
              </a:rPr>
              <a:t>Land Development Economics</a:t>
            </a:r>
            <a:endParaRPr kumimoji="0" lang="en-CA" sz="3200" b="1" i="0" u="none" strike="noStrike" kern="1200" cap="none" spc="0" normalizeH="0" baseline="0" noProof="0">
              <a:ln>
                <a:noFill/>
              </a:ln>
              <a:solidFill>
                <a:prstClr val="white"/>
              </a:solidFill>
              <a:effectLst/>
              <a:uLnTx/>
              <a:uFillTx/>
              <a:latin typeface="Poppins" panose="00000500000000000000" pitchFamily="2" charset="0"/>
              <a:ea typeface="+mj-ea"/>
              <a:cs typeface="Poppins" panose="00000500000000000000" pitchFamily="2" charset="0"/>
            </a:endParaRPr>
          </a:p>
        </p:txBody>
      </p:sp>
      <p:pic>
        <p:nvPicPr>
          <p:cNvPr id="10" name="Picture 9">
            <a:extLst>
              <a:ext uri="{FF2B5EF4-FFF2-40B4-BE49-F238E27FC236}">
                <a16:creationId xmlns:a16="http://schemas.microsoft.com/office/drawing/2014/main" id="{F291DD47-2EE7-09F9-D1D6-F289C99C1C0F}"/>
              </a:ext>
            </a:extLst>
          </p:cNvPr>
          <p:cNvPicPr/>
          <p:nvPr/>
        </p:nvPicPr>
        <p:blipFill>
          <a:blip r:embed="rId3"/>
          <a:stretch>
            <a:fillRect/>
          </a:stretch>
        </p:blipFill>
        <p:spPr>
          <a:xfrm rot="10800000">
            <a:off x="451059" y="1280907"/>
            <a:ext cx="839381" cy="839381"/>
          </a:xfrm>
          <a:prstGeom prst="rect">
            <a:avLst/>
          </a:prstGeom>
        </p:spPr>
      </p:pic>
      <p:pic>
        <p:nvPicPr>
          <p:cNvPr id="11" name="Picture 10">
            <a:extLst>
              <a:ext uri="{FF2B5EF4-FFF2-40B4-BE49-F238E27FC236}">
                <a16:creationId xmlns:a16="http://schemas.microsoft.com/office/drawing/2014/main" id="{1D174575-E4C4-9D41-0E3D-F64678EEF012}"/>
              </a:ext>
            </a:extLst>
          </p:cNvPr>
          <p:cNvPicPr/>
          <p:nvPr/>
        </p:nvPicPr>
        <p:blipFill>
          <a:blip r:embed="rId3"/>
          <a:stretch>
            <a:fillRect/>
          </a:stretch>
        </p:blipFill>
        <p:spPr>
          <a:xfrm>
            <a:off x="4634908" y="283506"/>
            <a:ext cx="839381" cy="839381"/>
          </a:xfrm>
          <a:prstGeom prst="rect">
            <a:avLst/>
          </a:prstGeom>
        </p:spPr>
      </p:pic>
      <p:sp>
        <p:nvSpPr>
          <p:cNvPr id="2" name="Content Placeholder 2">
            <a:extLst>
              <a:ext uri="{FF2B5EF4-FFF2-40B4-BE49-F238E27FC236}">
                <a16:creationId xmlns:a16="http://schemas.microsoft.com/office/drawing/2014/main" id="{CCAB81E3-F6B3-BD78-A2CD-EE536DB9A13C}"/>
              </a:ext>
            </a:extLst>
          </p:cNvPr>
          <p:cNvSpPr txBox="1">
            <a:spLocks/>
          </p:cNvSpPr>
          <p:nvPr/>
        </p:nvSpPr>
        <p:spPr>
          <a:xfrm>
            <a:off x="914400" y="2226873"/>
            <a:ext cx="10515600" cy="4000500"/>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endParaRPr lang="en-CA" sz="2400">
              <a:latin typeface="Roboto" panose="02000000000000000000" pitchFamily="2" charset="0"/>
              <a:ea typeface="Roboto" panose="02000000000000000000" pitchFamily="2" charset="0"/>
              <a:cs typeface="Roboto" panose="02000000000000000000" pitchFamily="2" charset="0"/>
            </a:endParaRPr>
          </a:p>
        </p:txBody>
      </p:sp>
      <p:sp>
        <p:nvSpPr>
          <p:cNvPr id="3" name="Content Placeholder 2">
            <a:extLst>
              <a:ext uri="{FF2B5EF4-FFF2-40B4-BE49-F238E27FC236}">
                <a16:creationId xmlns:a16="http://schemas.microsoft.com/office/drawing/2014/main" id="{FAB02E2C-3F95-9C31-A5BD-F79BDD86F129}"/>
              </a:ext>
            </a:extLst>
          </p:cNvPr>
          <p:cNvSpPr txBox="1">
            <a:spLocks/>
          </p:cNvSpPr>
          <p:nvPr/>
        </p:nvSpPr>
        <p:spPr>
          <a:xfrm>
            <a:off x="1066800" y="2379273"/>
            <a:ext cx="10515600" cy="4000500"/>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1371600" lvl="3" indent="0">
              <a:buNone/>
            </a:pPr>
            <a:endParaRPr lang="en-US" sz="1600">
              <a:latin typeface="Roboto" panose="02000000000000000000" pitchFamily="2" charset="0"/>
              <a:ea typeface="Roboto" panose="02000000000000000000" pitchFamily="2" charset="0"/>
              <a:cs typeface="Roboto" panose="02000000000000000000" pitchFamily="2" charset="0"/>
            </a:endParaRPr>
          </a:p>
          <a:p>
            <a:pPr lvl="2"/>
            <a:endParaRPr lang="en-US" sz="1600">
              <a:latin typeface="Roboto" panose="02000000000000000000" pitchFamily="2" charset="0"/>
              <a:ea typeface="Roboto" panose="02000000000000000000" pitchFamily="2" charset="0"/>
              <a:cs typeface="Roboto" panose="02000000000000000000" pitchFamily="2" charset="0"/>
            </a:endParaRPr>
          </a:p>
          <a:p>
            <a:pPr marL="914400" lvl="2" indent="0">
              <a:buNone/>
            </a:pPr>
            <a:endParaRPr lang="en-US" sz="1600">
              <a:highlight>
                <a:srgbClr val="FFFF00"/>
              </a:highlight>
              <a:latin typeface="Roboto" panose="02000000000000000000" pitchFamily="2" charset="0"/>
              <a:ea typeface="Roboto" panose="02000000000000000000" pitchFamily="2" charset="0"/>
              <a:cs typeface="Roboto" panose="02000000000000000000" pitchFamily="2" charset="0"/>
            </a:endParaRPr>
          </a:p>
          <a:p>
            <a:pPr lvl="1"/>
            <a:endParaRPr lang="en-US" sz="2000">
              <a:latin typeface="Roboto" panose="02000000000000000000" pitchFamily="2" charset="0"/>
              <a:ea typeface="Roboto" panose="02000000000000000000" pitchFamily="2" charset="0"/>
              <a:cs typeface="Roboto" panose="02000000000000000000" pitchFamily="2" charset="0"/>
            </a:endParaRPr>
          </a:p>
          <a:p>
            <a:endParaRPr lang="en-US" sz="2400">
              <a:latin typeface="Roboto" panose="02000000000000000000" pitchFamily="2" charset="0"/>
              <a:ea typeface="Roboto" panose="02000000000000000000" pitchFamily="2" charset="0"/>
              <a:cs typeface="Roboto" panose="02000000000000000000" pitchFamily="2" charset="0"/>
            </a:endParaRPr>
          </a:p>
          <a:p>
            <a:endParaRPr lang="en-CA" sz="2400">
              <a:latin typeface="Roboto" panose="02000000000000000000" pitchFamily="2" charset="0"/>
              <a:ea typeface="Roboto" panose="02000000000000000000" pitchFamily="2" charset="0"/>
              <a:cs typeface="Roboto" panose="02000000000000000000" pitchFamily="2" charset="0"/>
            </a:endParaRPr>
          </a:p>
        </p:txBody>
      </p:sp>
      <p:sp>
        <p:nvSpPr>
          <p:cNvPr id="4" name="TextBox 3">
            <a:extLst>
              <a:ext uri="{FF2B5EF4-FFF2-40B4-BE49-F238E27FC236}">
                <a16:creationId xmlns:a16="http://schemas.microsoft.com/office/drawing/2014/main" id="{A8144EC5-75E1-8672-A6EE-4A720D96031E}"/>
              </a:ext>
            </a:extLst>
          </p:cNvPr>
          <p:cNvSpPr txBox="1"/>
          <p:nvPr/>
        </p:nvSpPr>
        <p:spPr>
          <a:xfrm>
            <a:off x="685800" y="2440139"/>
            <a:ext cx="9959754" cy="5047536"/>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342900" indent="-342900">
              <a:buFont typeface="Arial" panose="020B0604020202020204" pitchFamily="34" charset="0"/>
              <a:buChar char="•"/>
            </a:pPr>
            <a:r>
              <a:rPr lang="en-US" sz="2400">
                <a:latin typeface="Roboto" panose="02000000000000000000" pitchFamily="2" charset="0"/>
                <a:ea typeface="Roboto" panose="02000000000000000000" pitchFamily="2" charset="0"/>
                <a:cs typeface="Roboto" panose="02000000000000000000" pitchFamily="2" charset="0"/>
              </a:rPr>
              <a:t>The ability for a developer to pay compensation during the redevelopment of a manufactured home community is a function of </a:t>
            </a:r>
            <a:r>
              <a:rPr lang="en-US" sz="2400" b="1">
                <a:latin typeface="Roboto" panose="02000000000000000000" pitchFamily="2" charset="0"/>
                <a:ea typeface="Roboto" panose="02000000000000000000" pitchFamily="2" charset="0"/>
                <a:cs typeface="Roboto" panose="02000000000000000000" pitchFamily="2" charset="0"/>
              </a:rPr>
              <a:t>site conditions</a:t>
            </a:r>
            <a:r>
              <a:rPr lang="en-US" sz="2400">
                <a:latin typeface="Roboto" panose="02000000000000000000" pitchFamily="2" charset="0"/>
                <a:ea typeface="Roboto" panose="02000000000000000000" pitchFamily="2" charset="0"/>
                <a:cs typeface="Roboto" panose="02000000000000000000" pitchFamily="2" charset="0"/>
              </a:rPr>
              <a:t> and </a:t>
            </a:r>
            <a:r>
              <a:rPr lang="en-US" sz="2400" b="1">
                <a:latin typeface="Roboto" panose="02000000000000000000" pitchFamily="2" charset="0"/>
                <a:ea typeface="Roboto" panose="02000000000000000000" pitchFamily="2" charset="0"/>
                <a:cs typeface="Roboto" panose="02000000000000000000" pitchFamily="2" charset="0"/>
              </a:rPr>
              <a:t>market dynamics</a:t>
            </a:r>
          </a:p>
          <a:p>
            <a:pPr marL="342900" indent="-342900">
              <a:buFont typeface="Arial" panose="020B0604020202020204" pitchFamily="34" charset="0"/>
              <a:buChar char="•"/>
            </a:pPr>
            <a:endParaRPr lang="en-US" sz="2400" b="1">
              <a:latin typeface="Roboto" panose="02000000000000000000" pitchFamily="2" charset="0"/>
              <a:ea typeface="Roboto" panose="02000000000000000000" pitchFamily="2" charset="0"/>
              <a:cs typeface="Roboto" panose="02000000000000000000" pitchFamily="2" charset="0"/>
            </a:endParaRPr>
          </a:p>
          <a:p>
            <a:pPr marL="342900" indent="-342900">
              <a:buFont typeface="Arial" panose="020B0604020202020204" pitchFamily="34" charset="0"/>
              <a:buChar char="•"/>
            </a:pPr>
            <a:r>
              <a:rPr lang="en-US" sz="2400">
                <a:latin typeface="Roboto" panose="02000000000000000000" pitchFamily="2" charset="0"/>
                <a:ea typeface="Roboto" panose="02000000000000000000" pitchFamily="2" charset="0"/>
                <a:cs typeface="Roboto" panose="02000000000000000000" pitchFamily="2" charset="0"/>
              </a:rPr>
              <a:t>If the costs to redevelop are too high, then the site may not redevelop. The City is currently reviewing fees and charges to pay for community infrastructure and amenities, including:</a:t>
            </a:r>
          </a:p>
          <a:p>
            <a:pPr marL="800100" lvl="1" indent="-342900">
              <a:buFont typeface="Courier New" panose="02070309020205020404" pitchFamily="49" charset="0"/>
              <a:buChar char="o"/>
            </a:pPr>
            <a:r>
              <a:rPr lang="en-US" sz="2400">
                <a:latin typeface="Roboto" panose="02000000000000000000" pitchFamily="2" charset="0"/>
                <a:ea typeface="Roboto" panose="02000000000000000000" pitchFamily="2" charset="0"/>
                <a:cs typeface="Roboto" panose="02000000000000000000" pitchFamily="2" charset="0"/>
              </a:rPr>
              <a:t>Development Cost Charges (DCCs)</a:t>
            </a:r>
          </a:p>
          <a:p>
            <a:pPr marL="800100" lvl="1" indent="-342900">
              <a:buFont typeface="Courier New" panose="02070309020205020404" pitchFamily="49" charset="0"/>
              <a:buChar char="o"/>
            </a:pPr>
            <a:r>
              <a:rPr lang="en-US" sz="2400">
                <a:latin typeface="Roboto" panose="02000000000000000000" pitchFamily="2" charset="0"/>
                <a:ea typeface="Roboto" panose="02000000000000000000" pitchFamily="2" charset="0"/>
                <a:cs typeface="Roboto" panose="02000000000000000000" pitchFamily="2" charset="0"/>
              </a:rPr>
              <a:t>Amenity Cost Charges (ACCs)</a:t>
            </a:r>
          </a:p>
          <a:p>
            <a:pPr marL="800100" lvl="1" indent="-342900">
              <a:buFont typeface="Courier New" panose="02070309020205020404" pitchFamily="49" charset="0"/>
              <a:buChar char="o"/>
            </a:pPr>
            <a:r>
              <a:rPr lang="en-US" sz="2400">
                <a:latin typeface="Roboto" panose="02000000000000000000" pitchFamily="2" charset="0"/>
                <a:ea typeface="Roboto" panose="02000000000000000000" pitchFamily="2" charset="0"/>
                <a:cs typeface="Roboto" panose="02000000000000000000" pitchFamily="2" charset="0"/>
              </a:rPr>
              <a:t>Exploring inclusionary zoning (affordable housing)</a:t>
            </a:r>
          </a:p>
          <a:p>
            <a:pPr marL="342900" indent="-342900">
              <a:buFont typeface="Arial" panose="020B0604020202020204" pitchFamily="34" charset="0"/>
              <a:buChar char="•"/>
            </a:pPr>
            <a:endParaRPr lang="en-US" sz="2400">
              <a:latin typeface="Roboto" panose="02000000000000000000" pitchFamily="2" charset="0"/>
              <a:ea typeface="Roboto" panose="02000000000000000000" pitchFamily="2" charset="0"/>
              <a:cs typeface="Roboto" panose="02000000000000000000" pitchFamily="2" charset="0"/>
            </a:endParaRPr>
          </a:p>
          <a:p>
            <a:pPr marL="342900" indent="-342900">
              <a:buFont typeface="Arial" panose="020B0604020202020204" pitchFamily="34" charset="0"/>
              <a:buChar char="•"/>
            </a:pPr>
            <a:endParaRPr lang="en-US" sz="2400" b="1">
              <a:latin typeface="Roboto" panose="02000000000000000000" pitchFamily="2" charset="0"/>
              <a:ea typeface="Roboto" panose="02000000000000000000" pitchFamily="2" charset="0"/>
              <a:cs typeface="Roboto" panose="02000000000000000000" pitchFamily="2" charset="0"/>
            </a:endParaRPr>
          </a:p>
          <a:p>
            <a:pPr marL="342900" indent="-342900">
              <a:buFont typeface="Arial" panose="020B0604020202020204" pitchFamily="34" charset="0"/>
              <a:buChar char="•"/>
            </a:pPr>
            <a:endParaRPr lang="en-US" b="1">
              <a:latin typeface="Roboto" panose="02000000000000000000" pitchFamily="2" charset="0"/>
              <a:ea typeface="Roboto" panose="02000000000000000000" pitchFamily="2" charset="0"/>
              <a:cs typeface="Roboto" panose="02000000000000000000" pitchFamily="2" charset="0"/>
            </a:endParaRPr>
          </a:p>
          <a:p>
            <a:endParaRPr lang="en-US" sz="1600">
              <a:latin typeface="Roboto" panose="02000000000000000000" pitchFamily="2" charset="0"/>
              <a:ea typeface="Roboto" panose="02000000000000000000" pitchFamily="2" charset="0"/>
              <a:cs typeface="Roboto" panose="02000000000000000000" pitchFamily="2" charset="0"/>
            </a:endParaRPr>
          </a:p>
        </p:txBody>
      </p:sp>
      <p:sp>
        <p:nvSpPr>
          <p:cNvPr id="12" name="TextBox 11">
            <a:extLst>
              <a:ext uri="{FF2B5EF4-FFF2-40B4-BE49-F238E27FC236}">
                <a16:creationId xmlns:a16="http://schemas.microsoft.com/office/drawing/2014/main" id="{E57CBB87-3BB4-0E9D-BE63-BB1D162407B5}"/>
              </a:ext>
            </a:extLst>
          </p:cNvPr>
          <p:cNvSpPr txBox="1"/>
          <p:nvPr/>
        </p:nvSpPr>
        <p:spPr>
          <a:xfrm>
            <a:off x="8466559" y="3219856"/>
            <a:ext cx="2178996" cy="646331"/>
          </a:xfrm>
          <a:prstGeom prst="rect">
            <a:avLst/>
          </a:prstGeom>
          <a:noFill/>
        </p:spPr>
        <p:txBody>
          <a:bodyPr wrap="square" rtlCol="0">
            <a:spAutoFit/>
          </a:bodyPr>
          <a:lstStyle/>
          <a:p>
            <a:pPr algn="ctr"/>
            <a:r>
              <a:rPr lang="en-CA" b="1">
                <a:solidFill>
                  <a:schemeClr val="bg1"/>
                </a:solidFill>
                <a:latin typeface="Poppins" panose="00000500000000000000" pitchFamily="2" charset="0"/>
                <a:ea typeface="Roboto" panose="02000000000000000000" pitchFamily="2" charset="0"/>
                <a:cs typeface="Poppins" panose="00000500000000000000" pitchFamily="2" charset="0"/>
              </a:rPr>
              <a:t>DEVELOPMENT VIABILITY</a:t>
            </a:r>
          </a:p>
        </p:txBody>
      </p:sp>
    </p:spTree>
    <p:extLst>
      <p:ext uri="{BB962C8B-B14F-4D97-AF65-F5344CB8AC3E}">
        <p14:creationId xmlns:p14="http://schemas.microsoft.com/office/powerpoint/2010/main" val="3046192687"/>
      </p:ext>
    </p:extLst>
  </p:cSld>
  <p:clrMapOvr>
    <a:masterClrMapping/>
  </p:clrMapOvr>
</p:sld>
</file>

<file path=ppt/theme/theme1.xml><?xml version="1.0" encoding="utf-8"?>
<a:theme xmlns:a="http://schemas.openxmlformats.org/drawingml/2006/main" name="Office Theme">
  <a:themeElements>
    <a:clrScheme name="UM THEME">
      <a:dk1>
        <a:srgbClr val="000000"/>
      </a:dk1>
      <a:lt1>
        <a:srgbClr val="FFFFFF"/>
      </a:lt1>
      <a:dk2>
        <a:srgbClr val="565A5C"/>
      </a:dk2>
      <a:lt2>
        <a:srgbClr val="FFFFFF"/>
      </a:lt2>
      <a:accent1>
        <a:srgbClr val="009EC2"/>
      </a:accent1>
      <a:accent2>
        <a:srgbClr val="FF9300"/>
      </a:accent2>
      <a:accent3>
        <a:srgbClr val="4F3855"/>
      </a:accent3>
      <a:accent4>
        <a:srgbClr val="01343D"/>
      </a:accent4>
      <a:accent5>
        <a:srgbClr val="FC8708"/>
      </a:accent5>
      <a:accent6>
        <a:srgbClr val="3A2B3E"/>
      </a:accent6>
      <a:hlink>
        <a:srgbClr val="002856"/>
      </a:hlink>
      <a:folHlink>
        <a:srgbClr val="5FB4E5"/>
      </a:folHlink>
    </a:clrScheme>
    <a:fontScheme name="UM New">
      <a:majorFont>
        <a:latin typeface="Poppins"/>
        <a:ea typeface=""/>
        <a:cs typeface=""/>
      </a:majorFont>
      <a:minorFont>
        <a:latin typeface="Robot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UM THEME">
      <a:dk1>
        <a:srgbClr val="000000"/>
      </a:dk1>
      <a:lt1>
        <a:srgbClr val="FFFFFF"/>
      </a:lt1>
      <a:dk2>
        <a:srgbClr val="565A5C"/>
      </a:dk2>
      <a:lt2>
        <a:srgbClr val="FFFFFF"/>
      </a:lt2>
      <a:accent1>
        <a:srgbClr val="009EC2"/>
      </a:accent1>
      <a:accent2>
        <a:srgbClr val="FF9300"/>
      </a:accent2>
      <a:accent3>
        <a:srgbClr val="4F3855"/>
      </a:accent3>
      <a:accent4>
        <a:srgbClr val="01343D"/>
      </a:accent4>
      <a:accent5>
        <a:srgbClr val="FC8708"/>
      </a:accent5>
      <a:accent6>
        <a:srgbClr val="3A2B3E"/>
      </a:accent6>
      <a:hlink>
        <a:srgbClr val="002856"/>
      </a:hlink>
      <a:folHlink>
        <a:srgbClr val="5FB4E5"/>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E768DACEBF719F48829721663A28308A" ma:contentTypeVersion="24" ma:contentTypeDescription="Create a new document." ma:contentTypeScope="" ma:versionID="661d53a1b140716f6f36bdf5e7c92eb2">
  <xsd:schema xmlns:xsd="http://www.w3.org/2001/XMLSchema" xmlns:xs="http://www.w3.org/2001/XMLSchema" xmlns:p="http://schemas.microsoft.com/office/2006/metadata/properties" xmlns:ns2="84ce5b7c-91b4-4d6f-8810-3fd8230e84f3" xmlns:ns3="aed9d55b-4b98-45bd-b618-a7131a94c15b" targetNamespace="http://schemas.microsoft.com/office/2006/metadata/properties" ma:root="true" ma:fieldsID="23fb15b98b5176b100f288aa0f7eb793" ns2:_="" ns3:_="">
    <xsd:import namespace="84ce5b7c-91b4-4d6f-8810-3fd8230e84f3"/>
    <xsd:import namespace="aed9d55b-4b98-45bd-b618-a7131a94c15b"/>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OCR" minOccurs="0"/>
                <xsd:element ref="ns2:Description" minOccurs="0"/>
                <xsd:element ref="ns3:SharedWithUsers" minOccurs="0"/>
                <xsd:element ref="ns3:SharedWithDetails" minOccurs="0"/>
                <xsd:element ref="ns2:MediaServiceAutoKeyPoints" minOccurs="0"/>
                <xsd:element ref="ns2:MediaServiceKeyPoints" minOccurs="0"/>
                <xsd:element ref="ns2:MediaServiceGenerationTime" minOccurs="0"/>
                <xsd:element ref="ns2:MediaServiceEventHashCode" minOccurs="0"/>
                <xsd:element ref="ns2:MediaServiceLocation" minOccurs="0"/>
                <xsd:element ref="ns2:Date" minOccurs="0"/>
                <xsd:element ref="ns2:MediaLengthInSeconds" minOccurs="0"/>
                <xsd:element ref="ns2:lcf76f155ced4ddcb4097134ff3c332f" minOccurs="0"/>
                <xsd:element ref="ns3:TaxCatchAll" minOccurs="0"/>
                <xsd:element ref="ns2:MediaServiceObjectDetectorVersions" minOccurs="0"/>
                <xsd:element ref="ns2:test" minOccurs="0"/>
                <xsd:element ref="ns2:InBackgroundReview" minOccurs="0"/>
                <xsd:element ref="ns2:MediaServiceSearchProperties" minOccurs="0"/>
                <xsd:element ref="ns2:_Flow_SignoffStatus"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4ce5b7c-91b4-4d6f-8810-3fd8230e84f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Description" ma:index="12" nillable="true" ma:displayName="Description" ma:description="This column can be used to provide a description of what this folder is about." ma:format="Dropdown" ma:internalName="Description">
      <xsd:simpleType>
        <xsd:restriction base="dms:Text">
          <xsd:maxLength value="255"/>
        </xsd:restriction>
      </xsd:simpleType>
    </xsd:element>
    <xsd:element name="MediaServiceAutoKeyPoints" ma:index="15" nillable="true" ma:displayName="MediaServiceAutoKeyPoints" ma:hidden="true" ma:internalName="MediaServiceAutoKeyPoints" ma:readOnly="true">
      <xsd:simpleType>
        <xsd:restriction base="dms:Note"/>
      </xsd:simpleType>
    </xsd:element>
    <xsd:element name="MediaServiceKeyPoints" ma:index="16" nillable="true" ma:displayName="KeyPoints" ma:internalName="MediaServiceKeyPoints"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Location" ma:index="19" nillable="true" ma:displayName="Location" ma:internalName="MediaServiceLocation" ma:readOnly="true">
      <xsd:simpleType>
        <xsd:restriction base="dms:Text"/>
      </xsd:simpleType>
    </xsd:element>
    <xsd:element name="Date" ma:index="20" nillable="true" ma:displayName="Date" ma:format="DateOnly" ma:internalName="Date">
      <xsd:simpleType>
        <xsd:restriction base="dms:DateTime"/>
      </xsd:simpleType>
    </xsd:element>
    <xsd:element name="MediaLengthInSeconds" ma:index="21" nillable="true" ma:displayName="Length (seconds)" ma:internalName="MediaLengthInSeconds" ma:readOnly="true">
      <xsd:simpleType>
        <xsd:restriction base="dms:Unknown"/>
      </xsd:simpleType>
    </xsd:element>
    <xsd:element name="lcf76f155ced4ddcb4097134ff3c332f" ma:index="23" nillable="true" ma:taxonomy="true" ma:internalName="lcf76f155ced4ddcb4097134ff3c332f" ma:taxonomyFieldName="MediaServiceImageTags" ma:displayName="Image Tags" ma:readOnly="false" ma:fieldId="{5cf76f15-5ced-4ddc-b409-7134ff3c332f}" ma:taxonomyMulti="true" ma:sspId="d6ac6d2d-1c14-4e76-9155-fa1f03c86cac"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5" nillable="true" ma:displayName="MediaServiceObjectDetectorVersions" ma:description="" ma:hidden="true" ma:indexed="true" ma:internalName="MediaServiceObjectDetectorVersions" ma:readOnly="true">
      <xsd:simpleType>
        <xsd:restriction base="dms:Text"/>
      </xsd:simpleType>
    </xsd:element>
    <xsd:element name="test" ma:index="26" nillable="true" ma:displayName="test" ma:format="Dropdown" ma:internalName="test">
      <xsd:simpleType>
        <xsd:restriction base="dms:Text">
          <xsd:maxLength value="255"/>
        </xsd:restriction>
      </xsd:simpleType>
    </xsd:element>
    <xsd:element name="InBackgroundReview" ma:index="27" nillable="true" ma:displayName="In Background Review" ma:default="0" ma:format="Dropdown" ma:internalName="InBackgroundReview">
      <xsd:simpleType>
        <xsd:restriction base="dms:Boolean"/>
      </xsd:simpleType>
    </xsd:element>
    <xsd:element name="MediaServiceSearchProperties" ma:index="28" nillable="true" ma:displayName="MediaServiceSearchProperties" ma:hidden="true" ma:internalName="MediaServiceSearchProperties" ma:readOnly="true">
      <xsd:simpleType>
        <xsd:restriction base="dms:Note"/>
      </xsd:simpleType>
    </xsd:element>
    <xsd:element name="_Flow_SignoffStatus" ma:index="29" nillable="true" ma:displayName="Sign-off status" ma:internalName="Sign_x002d_off_x0020_status">
      <xsd:simpleType>
        <xsd:restriction base="dms:Text"/>
      </xsd:simpleType>
    </xsd:element>
    <xsd:element name="MediaServiceBillingMetadata" ma:index="30"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aed9d55b-4b98-45bd-b618-a7131a94c15b" elementFormDefault="qualified">
    <xsd:import namespace="http://schemas.microsoft.com/office/2006/documentManagement/types"/>
    <xsd:import namespace="http://schemas.microsoft.com/office/infopath/2007/PartnerControls"/>
    <xsd:element name="SharedWithUsers" ma:index="13"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4" nillable="true" ma:displayName="Shared With Details" ma:internalName="SharedWithDetails" ma:readOnly="true">
      <xsd:simpleType>
        <xsd:restriction base="dms:Note">
          <xsd:maxLength value="255"/>
        </xsd:restriction>
      </xsd:simpleType>
    </xsd:element>
    <xsd:element name="TaxCatchAll" ma:index="24" nillable="true" ma:displayName="Taxonomy Catch All Column" ma:hidden="true" ma:list="{3793debe-8db4-4260-a845-e7f2df4710ab}" ma:internalName="TaxCatchAll" ma:showField="CatchAllData" ma:web="aed9d55b-4b98-45bd-b618-a7131a94c15b">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Description xmlns="84ce5b7c-91b4-4d6f-8810-3fd8230e84f3" xsi:nil="true"/>
    <Date xmlns="84ce5b7c-91b4-4d6f-8810-3fd8230e84f3" xsi:nil="true"/>
    <TaxCatchAll xmlns="aed9d55b-4b98-45bd-b618-a7131a94c15b" xsi:nil="true"/>
    <lcf76f155ced4ddcb4097134ff3c332f xmlns="84ce5b7c-91b4-4d6f-8810-3fd8230e84f3">
      <Terms xmlns="http://schemas.microsoft.com/office/infopath/2007/PartnerControls"/>
    </lcf76f155ced4ddcb4097134ff3c332f>
    <test xmlns="84ce5b7c-91b4-4d6f-8810-3fd8230e84f3" xsi:nil="true"/>
    <InBackgroundReview xmlns="84ce5b7c-91b4-4d6f-8810-3fd8230e84f3">false</InBackgroundReview>
    <_Flow_SignoffStatus xmlns="84ce5b7c-91b4-4d6f-8810-3fd8230e84f3" xsi:nil="true"/>
  </documentManagement>
</p:properties>
</file>

<file path=customXml/itemProps1.xml><?xml version="1.0" encoding="utf-8"?>
<ds:datastoreItem xmlns:ds="http://schemas.openxmlformats.org/officeDocument/2006/customXml" ds:itemID="{C57D644B-7928-488C-BFE6-B27D494F1DF4}">
  <ds:schemaRefs>
    <ds:schemaRef ds:uri="http://schemas.microsoft.com/sharepoint/v3/contenttype/forms"/>
  </ds:schemaRefs>
</ds:datastoreItem>
</file>

<file path=customXml/itemProps2.xml><?xml version="1.0" encoding="utf-8"?>
<ds:datastoreItem xmlns:ds="http://schemas.openxmlformats.org/officeDocument/2006/customXml" ds:itemID="{FC9448DA-1B41-4703-9936-5739F9278CFD}">
  <ds:schemaRefs>
    <ds:schemaRef ds:uri="84ce5b7c-91b4-4d6f-8810-3fd8230e84f3"/>
    <ds:schemaRef ds:uri="aed9d55b-4b98-45bd-b618-a7131a94c15b"/>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3.xml><?xml version="1.0" encoding="utf-8"?>
<ds:datastoreItem xmlns:ds="http://schemas.openxmlformats.org/officeDocument/2006/customXml" ds:itemID="{B23F7E8D-6CE9-4A55-81D3-22EEF7F9360E}">
  <ds:schemaRefs>
    <ds:schemaRef ds:uri="http://schemas.microsoft.com/office/infopath/2007/PartnerControls"/>
    <ds:schemaRef ds:uri="http://purl.org/dc/elements/1.1/"/>
    <ds:schemaRef ds:uri="http://www.w3.org/XML/1998/namespace"/>
    <ds:schemaRef ds:uri="84ce5b7c-91b4-4d6f-8810-3fd8230e84f3"/>
    <ds:schemaRef ds:uri="http://purl.org/dc/terms/"/>
    <ds:schemaRef ds:uri="http://schemas.openxmlformats.org/package/2006/metadata/core-properties"/>
    <ds:schemaRef ds:uri="http://schemas.microsoft.com/office/2006/documentManagement/types"/>
    <ds:schemaRef ds:uri="aed9d55b-4b98-45bd-b618-a7131a94c15b"/>
    <ds:schemaRef ds:uri="http://schemas.microsoft.com/office/2006/metadata/properties"/>
    <ds:schemaRef ds:uri="http://purl.org/dc/dcmitype/"/>
  </ds:schemaRefs>
</ds:datastoreItem>
</file>

<file path=docProps/app.xml><?xml version="1.0" encoding="utf-8"?>
<Properties xmlns="http://schemas.openxmlformats.org/officeDocument/2006/extended-properties" xmlns:vt="http://schemas.openxmlformats.org/officeDocument/2006/docPropsVTypes">
  <Template/>
  <TotalTime>9</TotalTime>
  <Words>830</Words>
  <Application>Microsoft Office PowerPoint</Application>
  <PresentationFormat>Widescreen</PresentationFormat>
  <Paragraphs>113</Paragraphs>
  <Slides>14</Slides>
  <Notes>12</Notes>
  <HiddenSlides>0</HiddenSlides>
  <MMClips>0</MMClips>
  <ScaleCrop>false</ScaleCrop>
  <HeadingPairs>
    <vt:vector size="6" baseType="variant">
      <vt:variant>
        <vt:lpstr>Fonts Used</vt:lpstr>
      </vt:variant>
      <vt:variant>
        <vt:i4>8</vt:i4>
      </vt:variant>
      <vt:variant>
        <vt:lpstr>Theme</vt:lpstr>
      </vt:variant>
      <vt:variant>
        <vt:i4>2</vt:i4>
      </vt:variant>
      <vt:variant>
        <vt:lpstr>Slide Titles</vt:lpstr>
      </vt:variant>
      <vt:variant>
        <vt:i4>14</vt:i4>
      </vt:variant>
    </vt:vector>
  </HeadingPairs>
  <TitlesOfParts>
    <vt:vector size="24" baseType="lpstr">
      <vt:lpstr>Calibri Light</vt:lpstr>
      <vt:lpstr>Arial</vt:lpstr>
      <vt:lpstr>Roboto Light</vt:lpstr>
      <vt:lpstr>Calibri</vt:lpstr>
      <vt:lpstr>Roboto</vt:lpstr>
      <vt:lpstr>Poppins</vt:lpstr>
      <vt:lpstr>Courier New</vt:lpstr>
      <vt:lpstr>Roboto Thin</vt:lpstr>
      <vt:lpstr>Office Theme</vt:lpstr>
      <vt:lpstr>1_Office Theme</vt:lpstr>
      <vt:lpstr>PowerPoint Presentation</vt:lpstr>
      <vt:lpstr>PowerPoint Presentation</vt:lpstr>
      <vt:lpstr>PowerPoint Presentation</vt:lpstr>
      <vt:lpstr>PowerPoint Presentation</vt:lpstr>
      <vt:lpstr>Policy considerations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Questions?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Jessica Luch</dc:creator>
  <cp:lastModifiedBy>Matt Thomson (Urban Matters)</cp:lastModifiedBy>
  <cp:revision>1</cp:revision>
  <cp:lastPrinted>2025-04-29T18:59:10Z</cp:lastPrinted>
  <dcterms:created xsi:type="dcterms:W3CDTF">2019-12-04T21:13:56Z</dcterms:created>
  <dcterms:modified xsi:type="dcterms:W3CDTF">2025-06-18T15:37:32Z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0x010100E768DACEBF719F48829721663A28308A</vt:lpwstr>
  </property>
  <property fmtid="{D5CDD505-2E9C-101B-9397-08002B2CF9AE}" pid="3" name="MediaServiceImageTags">
    <vt:lpwstr/>
  </property>
</Properties>
</file>